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9" autoAdjust="0"/>
    <p:restoredTop sz="94662" autoAdjust="0"/>
  </p:normalViewPr>
  <p:slideViewPr>
    <p:cSldViewPr>
      <p:cViewPr varScale="1">
        <p:scale>
          <a:sx n="99" d="100"/>
          <a:sy n="99" d="100"/>
        </p:scale>
        <p:origin x="-90" y="-17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224328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50570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917344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231902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1149742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20526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348791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13547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1203610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2814114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pPr/>
              <a:t>2020/10/2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320336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16E5E-9CE6-4D5D-9BD2-A06D62702158}" type="datetimeFigureOut">
              <a:rPr kumimoji="1" lang="ja-JP" altLang="en-US" smtClean="0"/>
              <a:pPr/>
              <a:t>2020/10/2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19C72-65A2-42B7-BE63-268E2F77D979}" type="slidenum">
              <a:rPr kumimoji="1" lang="ja-JP" altLang="en-US" smtClean="0"/>
              <a:pPr/>
              <a:t>&lt;#&gt;</a:t>
            </a:fld>
            <a:endParaRPr kumimoji="1" lang="ja-JP" altLang="en-US"/>
          </a:p>
        </p:txBody>
      </p:sp>
    </p:spTree>
    <p:extLst>
      <p:ext uri="{BB962C8B-B14F-4D97-AF65-F5344CB8AC3E}">
        <p14:creationId xmlns:p14="http://schemas.microsoft.com/office/powerpoint/2010/main" xmlns="" val="3577484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7415" y="-54768"/>
            <a:ext cx="9874137" cy="6912768"/>
          </a:xfrm>
        </p:spPr>
      </p:pic>
      <p:sp>
        <p:nvSpPr>
          <p:cNvPr id="5" name="テキスト ボックス 4"/>
          <p:cNvSpPr txBox="1"/>
          <p:nvPr/>
        </p:nvSpPr>
        <p:spPr>
          <a:xfrm>
            <a:off x="632520" y="1340768"/>
            <a:ext cx="8780333" cy="3600986"/>
          </a:xfrm>
          <a:prstGeom prst="rect">
            <a:avLst/>
          </a:prstGeom>
          <a:noFill/>
        </p:spPr>
        <p:txBody>
          <a:bodyPr wrap="square" rtlCol="0">
            <a:spAutoFit/>
          </a:bodyPr>
          <a:lstStyle/>
          <a:p>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私たちは女子高最後の卒業生でした。例年以上に多くの同窓生に出席していただき楽しい会にしようと、当番役員でアイデアを出し合いました。</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en-US" altLang="ja-JP"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・広くて料理もゆっくり食べられ、大型のスクリーンのある</a:t>
            </a:r>
            <a:r>
              <a:rPr lang="en-US" altLang="ja-JP" sz="2000" dirty="0" smtClean="0">
                <a:latin typeface="Meiryo UI" pitchFamily="50" charset="-128"/>
                <a:ea typeface="Meiryo UI" pitchFamily="50" charset="-128"/>
                <a:cs typeface="Meiryo UI" pitchFamily="50" charset="-128"/>
              </a:rPr>
              <a:t>JA</a:t>
            </a:r>
            <a:r>
              <a:rPr lang="ja-JP" altLang="ja-JP" sz="2000" dirty="0" smtClean="0">
                <a:latin typeface="Meiryo UI" pitchFamily="50" charset="-128"/>
                <a:ea typeface="Meiryo UI" pitchFamily="50" charset="-128"/>
                <a:cs typeface="Meiryo UI" pitchFamily="50" charset="-128"/>
              </a:rPr>
              <a:t>フラワーパレス</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en-US" altLang="ja-JP"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・ワクワクする素敵なデザインの招待状</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en-US" altLang="ja-JP"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・全員参加型の歌やダンス、懐かしい映像の鑑賞</a:t>
            </a:r>
            <a:endParaRPr lang="en-US" altLang="ja-JP" sz="2000" dirty="0" smtClean="0">
              <a:latin typeface="Meiryo UI" pitchFamily="50" charset="-128"/>
              <a:ea typeface="Meiryo UI" pitchFamily="50" charset="-128"/>
              <a:cs typeface="Meiryo UI" pitchFamily="50" charset="-128"/>
            </a:endParaRPr>
          </a:p>
          <a:p>
            <a:endParaRPr lang="en-US" altLang="ja-JP" sz="2000" dirty="0" smtClean="0">
              <a:latin typeface="Meiryo UI" pitchFamily="50" charset="-128"/>
              <a:ea typeface="Meiryo UI" pitchFamily="50" charset="-128"/>
              <a:cs typeface="Meiryo UI" pitchFamily="50" charset="-128"/>
            </a:endParaRPr>
          </a:p>
          <a:p>
            <a:endParaRPr lang="en-US" altLang="ja-JP" sz="2000" dirty="0" smtClean="0">
              <a:latin typeface="Meiryo UI" pitchFamily="50" charset="-128"/>
              <a:ea typeface="Meiryo UI" pitchFamily="50" charset="-128"/>
              <a:cs typeface="Meiryo UI" pitchFamily="50" charset="-128"/>
            </a:endParaRPr>
          </a:p>
          <a:p>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en-US" altLang="ja-JP" sz="1200" dirty="0" smtClean="0"/>
              <a:t/>
            </a:r>
            <a:br>
              <a:rPr lang="en-US" altLang="ja-JP" sz="1200" dirty="0" smtClean="0"/>
            </a:br>
            <a:r>
              <a:rPr lang="ja-JP" altLang="ja-JP" sz="1200" dirty="0" smtClean="0"/>
              <a:t>　</a:t>
            </a:r>
            <a:r>
              <a:rPr lang="en-US" altLang="ja-JP" sz="1200" dirty="0" smtClean="0"/>
              <a:t/>
            </a:r>
            <a:br>
              <a:rPr lang="en-US" altLang="ja-JP" sz="1200" dirty="0" smtClean="0"/>
            </a:br>
            <a:r>
              <a:rPr lang="en-US" altLang="ja-JP" sz="1200" dirty="0" smtClean="0"/>
              <a:t/>
            </a:r>
            <a:br>
              <a:rPr lang="en-US" altLang="ja-JP" sz="1200" dirty="0" smtClean="0"/>
            </a:br>
            <a:endParaRPr lang="ja-JP" altLang="en-US" sz="1200" dirty="0">
              <a:latin typeface="小塚ゴシック Pro M" pitchFamily="34" charset="-128"/>
              <a:ea typeface="小塚ゴシック Pro M" pitchFamily="34" charset="-128"/>
            </a:endParaRPr>
          </a:p>
        </p:txBody>
      </p:sp>
    </p:spTree>
    <p:extLst>
      <p:ext uri="{BB962C8B-B14F-4D97-AF65-F5344CB8AC3E}">
        <p14:creationId xmlns:p14="http://schemas.microsoft.com/office/powerpoint/2010/main" xmlns="" val="115650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デザイン"/>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9567" y="-171400"/>
            <a:ext cx="10164356" cy="7199382"/>
          </a:xfrm>
          <a:prstGeom prst="rect">
            <a:avLst/>
          </a:prstGeom>
        </p:spPr>
      </p:pic>
      <p:sp>
        <p:nvSpPr>
          <p:cNvPr id="6" name="タイトル 12"/>
          <p:cNvSpPr>
            <a:spLocks noGrp="1"/>
          </p:cNvSpPr>
          <p:nvPr>
            <p:ph type="ctrTitle"/>
          </p:nvPr>
        </p:nvSpPr>
        <p:spPr>
          <a:xfrm>
            <a:off x="632520" y="548680"/>
            <a:ext cx="8420100" cy="504056"/>
          </a:xfrm>
        </p:spPr>
        <p:txBody>
          <a:bodyPr rtlCol="0">
            <a:noAutofit/>
          </a:bodyPr>
          <a:lstStyle/>
          <a:p>
            <a:pPr algn="l" defTabSz="1043055">
              <a:defRPr/>
            </a:pPr>
            <a:r>
              <a:rPr lang="ja-JP" altLang="ja-JP" sz="1800" b="1" u="sng" dirty="0" smtClean="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rPr>
              <a:t>令和２年伊那弥生</a:t>
            </a:r>
            <a:r>
              <a:rPr lang="ja-JP" altLang="en-US" sz="1800" b="1" u="sng" dirty="0" smtClean="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rPr>
              <a:t>ケ</a:t>
            </a:r>
            <a:r>
              <a:rPr lang="ja-JP" altLang="ja-JP" sz="1800" b="1" u="sng" dirty="0" smtClean="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rPr>
              <a:t>丘高校同窓会　懇親会次第</a:t>
            </a:r>
            <a:r>
              <a:rPr lang="en-US" altLang="ja-JP" sz="1800" b="1" u="sng" dirty="0" smtClean="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rPr>
              <a:t/>
            </a:r>
            <a:br>
              <a:rPr lang="en-US" altLang="ja-JP" sz="1800" b="1" u="sng" dirty="0" smtClean="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rPr>
            </a:br>
            <a:endParaRPr sz="1800" b="1" u="sng" dirty="0">
              <a:solidFill>
                <a:srgbClr val="7030A0"/>
              </a:solidFill>
              <a:effectLst>
                <a:outerShdw blurRad="38100" dist="38100" dir="2700000" algn="tl">
                  <a:srgbClr val="000000">
                    <a:alpha val="43137"/>
                  </a:srgbClr>
                </a:outerShdw>
              </a:effectLst>
              <a:latin typeface="AR P丸ゴシック体M04" pitchFamily="50" charset="-128"/>
              <a:ea typeface="AR P丸ゴシック体M04" pitchFamily="50" charset="-128"/>
            </a:endParaRPr>
          </a:p>
        </p:txBody>
      </p:sp>
      <p:sp>
        <p:nvSpPr>
          <p:cNvPr id="3" name="サブタイトル 2"/>
          <p:cNvSpPr>
            <a:spLocks noGrp="1"/>
          </p:cNvSpPr>
          <p:nvPr>
            <p:ph type="subTitle" idx="1"/>
          </p:nvPr>
        </p:nvSpPr>
        <p:spPr>
          <a:xfrm>
            <a:off x="704528" y="1412776"/>
            <a:ext cx="8352927" cy="5112568"/>
          </a:xfrm>
        </p:spPr>
        <p:txBody>
          <a:bodyPr>
            <a:normAutofit fontScale="70000" lnSpcReduction="20000"/>
          </a:bodyPr>
          <a:lstStyle/>
          <a:p>
            <a:pPr algn="l"/>
            <a:r>
              <a:rPr lang="ja-JP" altLang="ja-JP" sz="1400" b="1" dirty="0" smtClean="0">
                <a:solidFill>
                  <a:schemeClr val="accent2">
                    <a:lumMod val="50000"/>
                  </a:schemeClr>
                </a:solidFill>
              </a:rPr>
              <a:t>１</a:t>
            </a:r>
            <a:r>
              <a:rPr lang="ja-JP" altLang="ja-JP" sz="1600" b="1" dirty="0" smtClean="0">
                <a:solidFill>
                  <a:schemeClr val="accent2">
                    <a:lumMod val="50000"/>
                  </a:schemeClr>
                </a:solidFill>
              </a:rPr>
              <a:t>　開会の言葉　　　</a:t>
            </a:r>
            <a:r>
              <a:rPr lang="ja-JP" altLang="en-US" sz="1600" b="1" dirty="0" smtClean="0">
                <a:solidFill>
                  <a:schemeClr val="accent2">
                    <a:lumMod val="50000"/>
                  </a:schemeClr>
                </a:solidFill>
              </a:rPr>
              <a:t>　　　　  </a:t>
            </a:r>
            <a:r>
              <a:rPr lang="ja-JP" altLang="ja-JP" sz="1600" b="1" dirty="0" smtClean="0">
                <a:solidFill>
                  <a:schemeClr val="accent2">
                    <a:lumMod val="50000"/>
                  </a:schemeClr>
                </a:solidFill>
              </a:rPr>
              <a:t>　</a:t>
            </a:r>
            <a:r>
              <a:rPr lang="en-US" altLang="ja-JP" sz="1600" b="1" dirty="0" smtClean="0">
                <a:solidFill>
                  <a:schemeClr val="accent2">
                    <a:lumMod val="50000"/>
                  </a:schemeClr>
                </a:solidFill>
              </a:rPr>
              <a:t>41</a:t>
            </a:r>
            <a:r>
              <a:rPr lang="ja-JP" altLang="ja-JP" sz="1600" b="1" dirty="0" smtClean="0">
                <a:solidFill>
                  <a:schemeClr val="accent2">
                    <a:lumMod val="50000"/>
                  </a:schemeClr>
                </a:solidFill>
              </a:rPr>
              <a:t>回生代表　福澤　政</a:t>
            </a:r>
            <a:r>
              <a:rPr lang="ja-JP" altLang="ja-JP" sz="1600" b="1" dirty="0" smtClean="0">
                <a:solidFill>
                  <a:schemeClr val="accent2">
                    <a:lumMod val="50000"/>
                  </a:schemeClr>
                </a:solidFill>
              </a:rPr>
              <a:t>幸</a:t>
            </a:r>
            <a:endParaRPr lang="en-US" altLang="ja-JP" sz="1600" b="1" dirty="0" smtClean="0">
              <a:solidFill>
                <a:schemeClr val="accent2">
                  <a:lumMod val="50000"/>
                </a:schemeClr>
              </a:solidFill>
            </a:endParaRPr>
          </a:p>
          <a:p>
            <a:pPr algn="l"/>
            <a:endParaRPr lang="en-US" altLang="ja-JP" sz="1400" b="1" dirty="0" smtClean="0">
              <a:solidFill>
                <a:schemeClr val="accent2">
                  <a:lumMod val="50000"/>
                </a:schemeClr>
              </a:solidFill>
            </a:endParaRPr>
          </a:p>
          <a:p>
            <a:pPr algn="l"/>
            <a:r>
              <a:rPr lang="ja-JP" altLang="en-US" sz="1600" b="1" dirty="0" smtClean="0">
                <a:solidFill>
                  <a:schemeClr val="accent2">
                    <a:lumMod val="50000"/>
                  </a:schemeClr>
                </a:solidFill>
              </a:rPr>
              <a:t>２　同窓会長挨拶　　　　　　　同窓会長　下島　典子</a:t>
            </a:r>
            <a:r>
              <a:rPr lang="en-US" altLang="ja-JP" sz="1400" b="1" dirty="0" smtClean="0">
                <a:solidFill>
                  <a:schemeClr val="accent2">
                    <a:lumMod val="50000"/>
                  </a:schemeClr>
                </a:solidFill>
              </a:rPr>
              <a:t/>
            </a:r>
            <a:br>
              <a:rPr lang="en-US" altLang="ja-JP" sz="1400" b="1" dirty="0" smtClean="0">
                <a:solidFill>
                  <a:schemeClr val="accent2">
                    <a:lumMod val="50000"/>
                  </a:schemeClr>
                </a:solidFill>
              </a:rPr>
            </a:br>
            <a:endParaRPr lang="en-US" altLang="ja-JP" sz="1400" b="1" dirty="0" smtClean="0">
              <a:solidFill>
                <a:schemeClr val="accent2">
                  <a:lumMod val="50000"/>
                </a:schemeClr>
              </a:solidFill>
            </a:endParaRPr>
          </a:p>
          <a:p>
            <a:pPr algn="l"/>
            <a:r>
              <a:rPr lang="ja-JP" altLang="ja-JP" sz="1600" b="1" dirty="0" smtClean="0">
                <a:solidFill>
                  <a:schemeClr val="accent2">
                    <a:lumMod val="50000"/>
                  </a:schemeClr>
                </a:solidFill>
              </a:rPr>
              <a:t>２　当番役員代表挨拶</a:t>
            </a:r>
            <a:r>
              <a:rPr lang="ja-JP" altLang="en-US" sz="1600" b="1" dirty="0" smtClean="0">
                <a:solidFill>
                  <a:schemeClr val="accent2">
                    <a:lumMod val="50000"/>
                  </a:schemeClr>
                </a:solidFill>
              </a:rPr>
              <a:t>　　　</a:t>
            </a:r>
            <a:r>
              <a:rPr lang="ja-JP" altLang="ja-JP" sz="1600" b="1" dirty="0" smtClean="0">
                <a:solidFill>
                  <a:schemeClr val="accent2">
                    <a:lumMod val="50000"/>
                  </a:schemeClr>
                </a:solidFill>
              </a:rPr>
              <a:t>　</a:t>
            </a:r>
            <a:r>
              <a:rPr lang="en-US" altLang="ja-JP" sz="1600" b="1" dirty="0" smtClean="0">
                <a:solidFill>
                  <a:schemeClr val="accent2">
                    <a:lumMod val="50000"/>
                  </a:schemeClr>
                </a:solidFill>
              </a:rPr>
              <a:t>31</a:t>
            </a:r>
            <a:r>
              <a:rPr lang="ja-JP" altLang="ja-JP" sz="1600" b="1" dirty="0" smtClean="0">
                <a:solidFill>
                  <a:schemeClr val="accent2">
                    <a:lumMod val="50000"/>
                  </a:schemeClr>
                </a:solidFill>
              </a:rPr>
              <a:t>回生代表　田村　節子</a:t>
            </a:r>
            <a:r>
              <a:rPr lang="en-US" altLang="ja-JP" sz="1400" b="1" dirty="0" smtClean="0">
                <a:solidFill>
                  <a:schemeClr val="accent2">
                    <a:lumMod val="50000"/>
                  </a:schemeClr>
                </a:solidFill>
              </a:rPr>
              <a:t/>
            </a:r>
            <a:br>
              <a:rPr lang="en-US" altLang="ja-JP" sz="1400" b="1" dirty="0" smtClean="0">
                <a:solidFill>
                  <a:schemeClr val="accent2">
                    <a:lumMod val="50000"/>
                  </a:schemeClr>
                </a:solidFill>
              </a:rPr>
            </a:br>
            <a:endParaRPr lang="en-US" altLang="ja-JP" sz="1400" b="1" dirty="0" smtClean="0">
              <a:solidFill>
                <a:schemeClr val="accent2">
                  <a:lumMod val="50000"/>
                </a:schemeClr>
              </a:solidFill>
            </a:endParaRPr>
          </a:p>
          <a:p>
            <a:pPr algn="l"/>
            <a:r>
              <a:rPr lang="ja-JP" altLang="ja-JP" sz="1600" b="1" dirty="0" smtClean="0">
                <a:solidFill>
                  <a:schemeClr val="accent2">
                    <a:lumMod val="50000"/>
                  </a:schemeClr>
                </a:solidFill>
              </a:rPr>
              <a:t>３　乾杯　　　　　</a:t>
            </a:r>
            <a:r>
              <a:rPr lang="ja-JP" altLang="en-US" sz="1600" b="1" dirty="0" smtClean="0">
                <a:solidFill>
                  <a:schemeClr val="accent2">
                    <a:lumMod val="50000"/>
                  </a:schemeClr>
                </a:solidFill>
              </a:rPr>
              <a:t>　　　　　　　　</a:t>
            </a:r>
            <a:r>
              <a:rPr lang="en-US" altLang="ja-JP" sz="1600" b="1" dirty="0" smtClean="0">
                <a:solidFill>
                  <a:schemeClr val="accent2">
                    <a:lumMod val="50000"/>
                  </a:schemeClr>
                </a:solidFill>
              </a:rPr>
              <a:t> </a:t>
            </a:r>
            <a:r>
              <a:rPr lang="ja-JP" altLang="ja-JP" sz="1600" b="1" dirty="0" smtClean="0">
                <a:solidFill>
                  <a:schemeClr val="accent2">
                    <a:lumMod val="50000"/>
                  </a:schemeClr>
                </a:solidFill>
              </a:rPr>
              <a:t>青木先生（</a:t>
            </a:r>
            <a:r>
              <a:rPr lang="en-US" altLang="ja-JP" sz="1600" b="1" dirty="0" smtClean="0">
                <a:solidFill>
                  <a:schemeClr val="accent2">
                    <a:lumMod val="50000"/>
                  </a:schemeClr>
                </a:solidFill>
              </a:rPr>
              <a:t>31</a:t>
            </a:r>
            <a:r>
              <a:rPr lang="ja-JP" altLang="ja-JP" sz="1600" b="1" dirty="0" smtClean="0">
                <a:solidFill>
                  <a:schemeClr val="accent2">
                    <a:lumMod val="50000"/>
                  </a:schemeClr>
                </a:solidFill>
              </a:rPr>
              <a:t>回生</a:t>
            </a:r>
            <a:r>
              <a:rPr lang="en-US" altLang="ja-JP" sz="1600" b="1" dirty="0" smtClean="0">
                <a:solidFill>
                  <a:schemeClr val="accent2">
                    <a:lumMod val="50000"/>
                  </a:schemeClr>
                </a:solidFill>
              </a:rPr>
              <a:t>B</a:t>
            </a:r>
            <a:r>
              <a:rPr lang="ja-JP" altLang="ja-JP" sz="1600" b="1" dirty="0" smtClean="0">
                <a:solidFill>
                  <a:schemeClr val="accent2">
                    <a:lumMod val="50000"/>
                  </a:schemeClr>
                </a:solidFill>
              </a:rPr>
              <a:t>クラス担任）</a:t>
            </a:r>
            <a:r>
              <a:rPr lang="en-US" altLang="ja-JP" sz="1600" b="1" dirty="0" smtClean="0">
                <a:solidFill>
                  <a:schemeClr val="accent2">
                    <a:lumMod val="50000"/>
                  </a:schemeClr>
                </a:solidFill>
              </a:rPr>
              <a:t/>
            </a:r>
            <a:br>
              <a:rPr lang="en-US" altLang="ja-JP" sz="1600" b="1" dirty="0" smtClean="0">
                <a:solidFill>
                  <a:schemeClr val="accent2">
                    <a:lumMod val="50000"/>
                  </a:schemeClr>
                </a:solidFill>
              </a:rPr>
            </a:br>
            <a:endParaRPr lang="en-US" altLang="ja-JP" sz="1600" b="1" dirty="0" smtClean="0">
              <a:solidFill>
                <a:schemeClr val="accent2">
                  <a:lumMod val="50000"/>
                </a:schemeClr>
              </a:solidFill>
            </a:endParaRPr>
          </a:p>
          <a:p>
            <a:pPr algn="l"/>
            <a:r>
              <a:rPr lang="ja-JP" altLang="ja-JP" sz="1600" b="1" dirty="0" smtClean="0">
                <a:solidFill>
                  <a:schemeClr val="accent2">
                    <a:lumMod val="50000"/>
                  </a:schemeClr>
                </a:solidFill>
              </a:rPr>
              <a:t>４　会食　　</a:t>
            </a:r>
            <a:endParaRPr lang="ja-JP" altLang="en-US" sz="1600" b="1" dirty="0" smtClean="0">
              <a:solidFill>
                <a:schemeClr val="accent2">
                  <a:lumMod val="50000"/>
                </a:schemeClr>
              </a:solidFill>
            </a:endParaRPr>
          </a:p>
          <a:p>
            <a:pPr algn="l"/>
            <a:r>
              <a:rPr lang="ja-JP" altLang="en-US" sz="1600" b="1" dirty="0" smtClean="0">
                <a:solidFill>
                  <a:schemeClr val="accent2">
                    <a:lumMod val="50000"/>
                  </a:schemeClr>
                </a:solidFill>
              </a:rPr>
              <a:t>　　</a:t>
            </a:r>
            <a:r>
              <a:rPr lang="ja-JP" altLang="ja-JP" sz="1600" b="1" dirty="0" smtClean="0">
                <a:solidFill>
                  <a:schemeClr val="accent2">
                    <a:lumMod val="50000"/>
                  </a:schemeClr>
                </a:solidFill>
              </a:rPr>
              <a:t>アトラクション</a:t>
            </a:r>
            <a:r>
              <a:rPr lang="en-US" altLang="ja-JP" sz="1600" b="1" dirty="0" smtClean="0">
                <a:solidFill>
                  <a:schemeClr val="accent2">
                    <a:lumMod val="50000"/>
                  </a:schemeClr>
                </a:solidFill>
              </a:rPr>
              <a:t>                                                                                                                                                                                                                                                                     </a:t>
            </a:r>
          </a:p>
          <a:p>
            <a:pPr algn="l"/>
            <a:r>
              <a:rPr lang="en-US" altLang="ja-JP" sz="1400" b="1" dirty="0" smtClean="0">
                <a:solidFill>
                  <a:schemeClr val="accent2">
                    <a:lumMod val="50000"/>
                  </a:schemeClr>
                </a:solidFill>
              </a:rPr>
              <a:t/>
            </a:r>
            <a:br>
              <a:rPr lang="en-US" altLang="ja-JP" sz="1400" b="1" dirty="0" smtClean="0">
                <a:solidFill>
                  <a:schemeClr val="accent2">
                    <a:lumMod val="50000"/>
                  </a:schemeClr>
                </a:solidFill>
              </a:rPr>
            </a:br>
            <a:r>
              <a:rPr lang="ja-JP" altLang="ja-JP" sz="1400" b="1" dirty="0" smtClean="0">
                <a:solidFill>
                  <a:schemeClr val="accent2">
                    <a:lumMod val="50000"/>
                  </a:schemeClr>
                </a:solidFill>
              </a:rPr>
              <a:t>　　</a:t>
            </a:r>
            <a:r>
              <a:rPr lang="en-US" altLang="ja-JP" sz="1400" b="1" dirty="0" smtClean="0">
                <a:solidFill>
                  <a:schemeClr val="accent2">
                    <a:lumMod val="50000"/>
                  </a:schemeClr>
                </a:solidFill>
              </a:rPr>
              <a:t/>
            </a:r>
            <a:br>
              <a:rPr lang="en-US" altLang="ja-JP" sz="1400" b="1" dirty="0" smtClean="0">
                <a:solidFill>
                  <a:schemeClr val="accent2">
                    <a:lumMod val="50000"/>
                  </a:schemeClr>
                </a:solidFill>
              </a:rPr>
            </a:br>
            <a:r>
              <a:rPr lang="ja-JP" altLang="ja-JP" sz="1400" b="1" dirty="0" smtClean="0">
                <a:solidFill>
                  <a:schemeClr val="accent2">
                    <a:lumMod val="50000"/>
                  </a:schemeClr>
                </a:solidFill>
              </a:rPr>
              <a:t>　　</a:t>
            </a:r>
            <a:r>
              <a:rPr lang="en-US" altLang="ja-JP" sz="1400" b="1" dirty="0" smtClean="0">
                <a:solidFill>
                  <a:schemeClr val="accent2">
                    <a:lumMod val="50000"/>
                  </a:schemeClr>
                </a:solidFill>
              </a:rPr>
              <a:t/>
            </a:r>
            <a:br>
              <a:rPr lang="en-US" altLang="ja-JP" sz="1400" b="1" dirty="0" smtClean="0">
                <a:solidFill>
                  <a:schemeClr val="accent2">
                    <a:lumMod val="50000"/>
                  </a:schemeClr>
                </a:solidFill>
              </a:rPr>
            </a:br>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endParaRPr lang="ja-JP" altLang="en-US" sz="1400" b="1" dirty="0" smtClean="0">
              <a:solidFill>
                <a:schemeClr val="accent2">
                  <a:lumMod val="50000"/>
                </a:schemeClr>
              </a:solidFill>
            </a:endParaRPr>
          </a:p>
          <a:p>
            <a:pPr algn="l"/>
            <a:r>
              <a:rPr lang="ja-JP" altLang="ja-JP" sz="1600" b="1" dirty="0" smtClean="0">
                <a:solidFill>
                  <a:schemeClr val="accent2">
                    <a:lumMod val="50000"/>
                  </a:schemeClr>
                </a:solidFill>
              </a:rPr>
              <a:t>５</a:t>
            </a:r>
            <a:r>
              <a:rPr lang="ja-JP" altLang="ja-JP" sz="1600" b="1" dirty="0" smtClean="0">
                <a:solidFill>
                  <a:schemeClr val="accent2">
                    <a:lumMod val="50000"/>
                  </a:schemeClr>
                </a:solidFill>
              </a:rPr>
              <a:t>　万歳</a:t>
            </a:r>
            <a:r>
              <a:rPr lang="en-US" altLang="ja-JP" sz="1400" b="1" dirty="0" smtClean="0">
                <a:solidFill>
                  <a:schemeClr val="accent2">
                    <a:lumMod val="50000"/>
                  </a:schemeClr>
                </a:solidFill>
              </a:rPr>
              <a:t/>
            </a:r>
            <a:br>
              <a:rPr lang="en-US" altLang="ja-JP" sz="1400" b="1" dirty="0" smtClean="0">
                <a:solidFill>
                  <a:schemeClr val="accent2">
                    <a:lumMod val="50000"/>
                  </a:schemeClr>
                </a:solidFill>
              </a:rPr>
            </a:br>
            <a:endParaRPr lang="ja-JP" altLang="en-US" sz="1400" b="1" dirty="0" smtClean="0">
              <a:solidFill>
                <a:schemeClr val="accent2">
                  <a:lumMod val="50000"/>
                </a:schemeClr>
              </a:solidFill>
            </a:endParaRPr>
          </a:p>
          <a:p>
            <a:pPr algn="l"/>
            <a:r>
              <a:rPr lang="ja-JP" altLang="ja-JP" sz="1600" b="1" dirty="0" smtClean="0">
                <a:solidFill>
                  <a:schemeClr val="accent2">
                    <a:lumMod val="50000"/>
                  </a:schemeClr>
                </a:solidFill>
              </a:rPr>
              <a:t>６　閉会の言葉　　</a:t>
            </a:r>
            <a:r>
              <a:rPr lang="ja-JP" altLang="en-US" sz="1600" b="1" dirty="0" smtClean="0">
                <a:solidFill>
                  <a:schemeClr val="accent2">
                    <a:lumMod val="50000"/>
                  </a:schemeClr>
                </a:solidFill>
              </a:rPr>
              <a:t>　　　　　　　</a:t>
            </a:r>
            <a:r>
              <a:rPr lang="en-US" altLang="ja-JP" sz="1600" b="1" dirty="0" smtClean="0">
                <a:solidFill>
                  <a:schemeClr val="accent2">
                    <a:lumMod val="50000"/>
                  </a:schemeClr>
                </a:solidFill>
              </a:rPr>
              <a:t>31</a:t>
            </a:r>
            <a:r>
              <a:rPr lang="ja-JP" altLang="ja-JP" sz="1600" b="1" dirty="0" smtClean="0">
                <a:solidFill>
                  <a:schemeClr val="accent2">
                    <a:lumMod val="50000"/>
                  </a:schemeClr>
                </a:solidFill>
              </a:rPr>
              <a:t>回生　松尾　裕海</a:t>
            </a:r>
            <a:r>
              <a:rPr lang="en-US" altLang="ja-JP" sz="1600" b="1" dirty="0" smtClean="0">
                <a:solidFill>
                  <a:schemeClr val="accent2">
                    <a:lumMod val="50000"/>
                  </a:schemeClr>
                </a:solidFill>
              </a:rPr>
              <a:t/>
            </a:r>
            <a:br>
              <a:rPr lang="en-US" altLang="ja-JP" sz="1600" b="1" dirty="0" smtClean="0">
                <a:solidFill>
                  <a:schemeClr val="accent2">
                    <a:lumMod val="50000"/>
                  </a:schemeClr>
                </a:solidFill>
              </a:rPr>
            </a:br>
            <a:r>
              <a:rPr lang="en-US" altLang="ja-JP" sz="1400" b="1" dirty="0" smtClean="0"/>
              <a:t/>
            </a:r>
            <a:br>
              <a:rPr lang="en-US" altLang="ja-JP" sz="1400" b="1" dirty="0" smtClean="0"/>
            </a:br>
            <a:endParaRPr kumimoji="1" lang="ja-JP" altLang="en-US" sz="1400" b="1" dirty="0">
              <a:latin typeface="小塚ゴシック Pro M" pitchFamily="34" charset="-128"/>
              <a:ea typeface="小塚ゴシック Pro M" pitchFamily="34" charset="-128"/>
            </a:endParaRPr>
          </a:p>
        </p:txBody>
      </p:sp>
      <p:graphicFrame>
        <p:nvGraphicFramePr>
          <p:cNvPr id="10" name="表 9"/>
          <p:cNvGraphicFramePr>
            <a:graphicFrameLocks noGrp="1"/>
          </p:cNvGraphicFramePr>
          <p:nvPr/>
        </p:nvGraphicFramePr>
        <p:xfrm>
          <a:off x="1856656" y="2636912"/>
          <a:ext cx="7426087" cy="2951480"/>
        </p:xfrm>
        <a:graphic>
          <a:graphicData uri="http://schemas.openxmlformats.org/drawingml/2006/table">
            <a:tbl>
              <a:tblPr firstRow="1" bandRow="1">
                <a:tableStyleId>{5C22544A-7EE6-4342-B048-85BDC9FD1C3A}</a:tableStyleId>
              </a:tblPr>
              <a:tblGrid>
                <a:gridCol w="392435"/>
                <a:gridCol w="3484215"/>
                <a:gridCol w="208280"/>
                <a:gridCol w="3341157"/>
              </a:tblGrid>
              <a:tr h="370840">
                <a:tc>
                  <a:txBody>
                    <a:bodyPr/>
                    <a:lstStyle/>
                    <a:p>
                      <a:r>
                        <a:rPr kumimoji="1" lang="ja-JP" altLang="en-US" sz="1000" b="1" dirty="0" smtClean="0">
                          <a:solidFill>
                            <a:schemeClr val="accent2">
                              <a:lumMod val="50000"/>
                            </a:schemeClr>
                          </a:solidFill>
                          <a:latin typeface="AR P丸ゴシック体M04" pitchFamily="50" charset="-128"/>
                          <a:ea typeface="AR P丸ゴシック体M04" pitchFamily="50" charset="-128"/>
                        </a:rPr>
                        <a:t>①</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r>
                        <a:rPr lang="en-US" altLang="ja-JP" sz="1000" b="1" dirty="0" smtClean="0">
                          <a:solidFill>
                            <a:schemeClr val="accent2">
                              <a:lumMod val="50000"/>
                            </a:schemeClr>
                          </a:solidFill>
                          <a:latin typeface="AR P丸ゴシック体M04" pitchFamily="50" charset="-128"/>
                          <a:ea typeface="AR P丸ゴシック体M04" pitchFamily="50" charset="-128"/>
                        </a:rPr>
                        <a:t>DVD</a:t>
                      </a:r>
                      <a:r>
                        <a:rPr lang="ja-JP" altLang="ja-JP" sz="1000" b="1" dirty="0" smtClean="0">
                          <a:solidFill>
                            <a:schemeClr val="accent2">
                              <a:lumMod val="50000"/>
                            </a:schemeClr>
                          </a:solidFill>
                          <a:latin typeface="AR P丸ゴシック体M04" pitchFamily="50" charset="-128"/>
                          <a:ea typeface="AR P丸ゴシック体M04" pitchFamily="50" charset="-128"/>
                        </a:rPr>
                        <a:t>上映「弥生での思い出」</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約</a:t>
                      </a:r>
                      <a:r>
                        <a:rPr lang="en-US" altLang="ja-JP" sz="1000" b="1" dirty="0" smtClean="0">
                          <a:solidFill>
                            <a:schemeClr val="accent2">
                              <a:lumMod val="50000"/>
                            </a:schemeClr>
                          </a:solidFill>
                          <a:latin typeface="AR P丸ゴシック体M04" pitchFamily="50" charset="-128"/>
                          <a:ea typeface="AR P丸ゴシック体M04" pitchFamily="50" charset="-128"/>
                        </a:rPr>
                        <a:t>30</a:t>
                      </a:r>
                      <a:r>
                        <a:rPr lang="ja-JP" altLang="ja-JP" sz="1000" b="1" dirty="0" smtClean="0">
                          <a:solidFill>
                            <a:schemeClr val="accent2">
                              <a:lumMod val="50000"/>
                            </a:schemeClr>
                          </a:solidFill>
                          <a:latin typeface="AR P丸ゴシック体M04" pitchFamily="50" charset="-128"/>
                          <a:ea typeface="AR P丸ゴシック体M04" pitchFamily="50" charset="-128"/>
                        </a:rPr>
                        <a:t>分</a:t>
                      </a:r>
                      <a:r>
                        <a:rPr lang="en-US" altLang="ja-JP" sz="1000" b="1" dirty="0" smtClean="0">
                          <a:solidFill>
                            <a:schemeClr val="accent2">
                              <a:lumMod val="50000"/>
                            </a:schemeClr>
                          </a:solidFill>
                          <a:latin typeface="AR P丸ゴシック体M04" pitchFamily="50" charset="-128"/>
                          <a:ea typeface="AR P丸ゴシック体M04" pitchFamily="50" charset="-128"/>
                        </a:rPr>
                        <a:t> </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endParaRPr kumimoji="1" lang="ja-JP" altLang="en-US" sz="1000" b="1"/>
                    </a:p>
                  </a:txBody>
                  <a:tcPr>
                    <a:noFill/>
                  </a:tcPr>
                </a:tc>
                <a:tc>
                  <a:txBody>
                    <a:bodyPr/>
                    <a:lstStyle/>
                    <a:p>
                      <a:pPr algn="l"/>
                      <a:r>
                        <a:rPr lang="ja-JP" altLang="ja-JP" sz="1000" b="1" dirty="0" smtClean="0">
                          <a:solidFill>
                            <a:schemeClr val="accent2">
                              <a:lumMod val="50000"/>
                            </a:schemeClr>
                          </a:solidFill>
                        </a:rPr>
                        <a:t>（</a:t>
                      </a:r>
                      <a:r>
                        <a:rPr lang="en-US" altLang="ja-JP" sz="1000" b="1" dirty="0" smtClean="0">
                          <a:solidFill>
                            <a:schemeClr val="accent2">
                              <a:lumMod val="50000"/>
                            </a:schemeClr>
                          </a:solidFill>
                        </a:rPr>
                        <a:t>D</a:t>
                      </a:r>
                      <a:r>
                        <a:rPr lang="ja-JP" altLang="ja-JP" sz="1000" b="1" dirty="0" smtClean="0">
                          <a:solidFill>
                            <a:schemeClr val="accent2">
                              <a:lumMod val="50000"/>
                            </a:schemeClr>
                          </a:solidFill>
                        </a:rPr>
                        <a:t>クラス企画、平澤写真館様協力）</a:t>
                      </a:r>
                      <a:endParaRPr kumimoji="1" lang="ja-JP" altLang="en-US" sz="1000" b="1" dirty="0">
                        <a:solidFill>
                          <a:schemeClr val="accent2">
                            <a:lumMod val="50000"/>
                          </a:schemeClr>
                        </a:solidFill>
                      </a:endParaRPr>
                    </a:p>
                  </a:txBody>
                  <a:tcPr>
                    <a:noFill/>
                  </a:tcPr>
                </a:tc>
              </a:tr>
              <a:tr h="370840">
                <a:tc>
                  <a:txBody>
                    <a:bodyPr/>
                    <a:lstStyle/>
                    <a:p>
                      <a:r>
                        <a:rPr kumimoji="1" lang="ja-JP" altLang="en-US" sz="1000" b="1" dirty="0" smtClean="0">
                          <a:solidFill>
                            <a:schemeClr val="accent2">
                              <a:lumMod val="50000"/>
                            </a:schemeClr>
                          </a:solidFill>
                          <a:latin typeface="AR P丸ゴシック体M04" pitchFamily="50" charset="-128"/>
                          <a:ea typeface="AR P丸ゴシック体M04" pitchFamily="50" charset="-128"/>
                        </a:rPr>
                        <a:t>②</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r>
                        <a:rPr lang="ja-JP" altLang="ja-JP" sz="1000" b="1" dirty="0" smtClean="0">
                          <a:solidFill>
                            <a:schemeClr val="accent2">
                              <a:lumMod val="50000"/>
                            </a:schemeClr>
                          </a:solidFill>
                          <a:latin typeface="AR P丸ゴシック体M04" pitchFamily="50" charset="-128"/>
                          <a:ea typeface="AR P丸ゴシック体M04" pitchFamily="50" charset="-128"/>
                        </a:rPr>
                        <a:t>「クラス対抗</a:t>
                      </a:r>
                      <a:r>
                        <a:rPr lang="en-US" altLang="ja-JP" sz="1000" b="1" dirty="0" smtClean="0">
                          <a:solidFill>
                            <a:schemeClr val="accent2">
                              <a:lumMod val="50000"/>
                            </a:schemeClr>
                          </a:solidFill>
                          <a:latin typeface="AR P丸ゴシック体M04" pitchFamily="50" charset="-128"/>
                          <a:ea typeface="AR P丸ゴシック体M04" pitchFamily="50" charset="-128"/>
                        </a:rPr>
                        <a:t>!!</a:t>
                      </a:r>
                      <a:r>
                        <a:rPr lang="ja-JP" altLang="ja-JP" sz="1000" b="1" dirty="0" smtClean="0">
                          <a:solidFill>
                            <a:schemeClr val="accent2">
                              <a:lumMod val="50000"/>
                            </a:schemeClr>
                          </a:solidFill>
                          <a:latin typeface="AR P丸ゴシック体M04" pitchFamily="50" charset="-128"/>
                          <a:ea typeface="AR P丸ゴシック体M04" pitchFamily="50" charset="-128"/>
                        </a:rPr>
                        <a:t>懐かしの時代をみんなで踊ろうよ」</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endParaRPr kumimoji="1" lang="ja-JP" altLang="en-US" sz="1000" b="1" dirty="0"/>
                    </a:p>
                  </a:txBody>
                  <a:tcPr>
                    <a:noFill/>
                  </a:tcPr>
                </a:tc>
                <a:tc>
                  <a:txBody>
                    <a:bodyPr/>
                    <a:lstStyle/>
                    <a:p>
                      <a:pPr algn="l"/>
                      <a:r>
                        <a:rPr lang="ja-JP" altLang="ja-JP" sz="1000" b="1" dirty="0" smtClean="0">
                          <a:solidFill>
                            <a:schemeClr val="accent2">
                              <a:lumMod val="50000"/>
                            </a:schemeClr>
                          </a:solidFill>
                        </a:rPr>
                        <a:t>（</a:t>
                      </a:r>
                      <a:r>
                        <a:rPr lang="en-US" altLang="ja-JP" sz="1000" b="1" dirty="0" smtClean="0">
                          <a:solidFill>
                            <a:schemeClr val="accent2">
                              <a:lumMod val="50000"/>
                            </a:schemeClr>
                          </a:solidFill>
                        </a:rPr>
                        <a:t>E</a:t>
                      </a:r>
                      <a:r>
                        <a:rPr lang="ja-JP" altLang="ja-JP" sz="1000" b="1" dirty="0" smtClean="0">
                          <a:solidFill>
                            <a:schemeClr val="accent2">
                              <a:lumMod val="50000"/>
                            </a:schemeClr>
                          </a:solidFill>
                        </a:rPr>
                        <a:t>クラス企画）</a:t>
                      </a:r>
                      <a:endParaRPr kumimoji="1" lang="ja-JP" altLang="en-US" sz="1000" b="1" dirty="0">
                        <a:solidFill>
                          <a:schemeClr val="accent2">
                            <a:lumMod val="50000"/>
                          </a:schemeClr>
                        </a:solidFill>
                      </a:endParaRPr>
                    </a:p>
                  </a:txBody>
                  <a:tcPr>
                    <a:noFill/>
                  </a:tcPr>
                </a:tc>
              </a:tr>
              <a:tr h="370840">
                <a:tc>
                  <a:txBody>
                    <a:bodyPr/>
                    <a:lstStyle/>
                    <a:p>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gridSpan="3">
                  <a:txBody>
                    <a:bodyPr/>
                    <a:lstStyle/>
                    <a:p>
                      <a:pPr algn="l"/>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en-US" altLang="ja-JP"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ピンクレディーの「</a:t>
                      </a:r>
                      <a:r>
                        <a:rPr lang="en-US" altLang="ja-JP" sz="1000" b="1" dirty="0" smtClean="0">
                          <a:solidFill>
                            <a:schemeClr val="accent2">
                              <a:lumMod val="50000"/>
                            </a:schemeClr>
                          </a:solidFill>
                          <a:latin typeface="AR P丸ゴシック体M04" pitchFamily="50" charset="-128"/>
                          <a:ea typeface="AR P丸ゴシック体M04" pitchFamily="50" charset="-128"/>
                        </a:rPr>
                        <a:t>UFO</a:t>
                      </a:r>
                      <a:r>
                        <a:rPr lang="ja-JP" altLang="ja-JP" sz="1000" b="1" dirty="0" smtClean="0">
                          <a:solidFill>
                            <a:schemeClr val="accent2">
                              <a:lumMod val="50000"/>
                            </a:schemeClr>
                          </a:solidFill>
                          <a:latin typeface="AR P丸ゴシック体M04" pitchFamily="50" charset="-128"/>
                          <a:ea typeface="AR P丸ゴシック体M04" pitchFamily="50" charset="-128"/>
                        </a:rPr>
                        <a:t>」とキャンディーズの「年下の男の子」を全員で踊り、</a:t>
                      </a:r>
                      <a:endParaRPr lang="ja-JP" altLang="en-US" sz="1000" b="1" dirty="0" smtClean="0">
                        <a:solidFill>
                          <a:schemeClr val="accent2">
                            <a:lumMod val="50000"/>
                          </a:schemeClr>
                        </a:solidFill>
                        <a:latin typeface="AR P丸ゴシック体M04" pitchFamily="50" charset="-128"/>
                        <a:ea typeface="AR P丸ゴシック体M04" pitchFamily="50" charset="-128"/>
                      </a:endParaRPr>
                    </a:p>
                    <a:p>
                      <a:pPr algn="l"/>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クラス対抗の順位をつけて</a:t>
                      </a:r>
                      <a:r>
                        <a:rPr lang="ja-JP" altLang="en-US" sz="1000" b="1" dirty="0" smtClean="0">
                          <a:solidFill>
                            <a:schemeClr val="accent2">
                              <a:lumMod val="50000"/>
                            </a:schemeClr>
                          </a:solidFill>
                          <a:latin typeface="AR P丸ゴシック体M04" pitchFamily="50" charset="-128"/>
                          <a:ea typeface="AR P丸ゴシック体M04" pitchFamily="50" charset="-128"/>
                        </a:rPr>
                        <a:t>、</a:t>
                      </a:r>
                      <a:r>
                        <a:rPr lang="en-US" altLang="ja-JP" sz="1000" b="1" dirty="0" smtClean="0">
                          <a:solidFill>
                            <a:schemeClr val="accent2">
                              <a:lumMod val="50000"/>
                            </a:schemeClr>
                          </a:solidFill>
                          <a:latin typeface="AR P丸ゴシック体M04" pitchFamily="50" charset="-128"/>
                          <a:ea typeface="AR P丸ゴシック体M04" pitchFamily="50" charset="-128"/>
                        </a:rPr>
                        <a:t>1</a:t>
                      </a:r>
                      <a:r>
                        <a:rPr lang="ja-JP" altLang="ja-JP" sz="1000" b="1" dirty="0" smtClean="0">
                          <a:solidFill>
                            <a:schemeClr val="accent2">
                              <a:lumMod val="50000"/>
                            </a:schemeClr>
                          </a:solidFill>
                          <a:latin typeface="AR P丸ゴシック体M04" pitchFamily="50" charset="-128"/>
                          <a:ea typeface="AR P丸ゴシック体M04" pitchFamily="50" charset="-128"/>
                        </a:rPr>
                        <a:t>位～</a:t>
                      </a:r>
                      <a:r>
                        <a:rPr lang="en-US" altLang="ja-JP" sz="1000" b="1" dirty="0" smtClean="0">
                          <a:solidFill>
                            <a:schemeClr val="accent2">
                              <a:lumMod val="50000"/>
                            </a:schemeClr>
                          </a:solidFill>
                          <a:latin typeface="AR P丸ゴシック体M04" pitchFamily="50" charset="-128"/>
                          <a:ea typeface="AR P丸ゴシック体M04" pitchFamily="50" charset="-128"/>
                        </a:rPr>
                        <a:t>3</a:t>
                      </a:r>
                      <a:r>
                        <a:rPr lang="ja-JP" altLang="ja-JP" sz="1000" b="1" dirty="0" smtClean="0">
                          <a:solidFill>
                            <a:schemeClr val="accent2">
                              <a:lumMod val="50000"/>
                            </a:schemeClr>
                          </a:solidFill>
                          <a:latin typeface="AR P丸ゴシック体M04" pitchFamily="50" charset="-128"/>
                          <a:ea typeface="AR P丸ゴシック体M04" pitchFamily="50" charset="-128"/>
                        </a:rPr>
                        <a:t>位には景品を出す。</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hMerge="1">
                  <a:txBody>
                    <a:bodyPr/>
                    <a:lstStyle/>
                    <a:p>
                      <a:endParaRPr kumimoji="1" lang="ja-JP" altLang="en-US" sz="1400" dirty="0"/>
                    </a:p>
                  </a:txBody>
                  <a:tcPr/>
                </a:tc>
                <a:tc hMerge="1">
                  <a:txBody>
                    <a:bodyPr/>
                    <a:lstStyle/>
                    <a:p>
                      <a:endParaRPr kumimoji="1" lang="ja-JP" altLang="en-US" sz="1400"/>
                    </a:p>
                  </a:txBody>
                  <a:tcPr/>
                </a:tc>
              </a:tr>
              <a:tr h="370840">
                <a:tc>
                  <a:txBody>
                    <a:bodyPr/>
                    <a:lstStyle/>
                    <a:p>
                      <a:r>
                        <a:rPr kumimoji="1" lang="ja-JP" altLang="en-US" sz="1000" b="1" dirty="0" smtClean="0">
                          <a:solidFill>
                            <a:schemeClr val="accent2">
                              <a:lumMod val="50000"/>
                            </a:schemeClr>
                          </a:solidFill>
                          <a:latin typeface="AR P丸ゴシック体M04" pitchFamily="50" charset="-128"/>
                          <a:ea typeface="AR P丸ゴシック体M04" pitchFamily="50" charset="-128"/>
                        </a:rPr>
                        <a:t>③</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gridSpan="3">
                  <a:txBody>
                    <a:bodyPr/>
                    <a:lstStyle/>
                    <a:p>
                      <a:r>
                        <a:rPr lang="ja-JP" altLang="ja-JP" sz="1000" b="1" dirty="0" smtClean="0">
                          <a:solidFill>
                            <a:schemeClr val="accent2">
                              <a:lumMod val="50000"/>
                            </a:schemeClr>
                          </a:solidFill>
                          <a:latin typeface="AR P丸ゴシック体M04" pitchFamily="50" charset="-128"/>
                          <a:ea typeface="AR P丸ゴシック体M04" pitchFamily="50" charset="-128"/>
                        </a:rPr>
                        <a:t>「みんなで歌おう」　指揮：日戸さゆり（</a:t>
                      </a:r>
                      <a:r>
                        <a:rPr lang="en-US" altLang="ja-JP" sz="1000" b="1" dirty="0" smtClean="0">
                          <a:solidFill>
                            <a:schemeClr val="accent2">
                              <a:lumMod val="50000"/>
                            </a:schemeClr>
                          </a:solidFill>
                          <a:latin typeface="AR P丸ゴシック体M04" pitchFamily="50" charset="-128"/>
                          <a:ea typeface="AR P丸ゴシック体M04" pitchFamily="50" charset="-128"/>
                        </a:rPr>
                        <a:t>G</a:t>
                      </a:r>
                      <a:r>
                        <a:rPr lang="ja-JP" altLang="ja-JP" sz="1000" b="1" dirty="0" smtClean="0">
                          <a:solidFill>
                            <a:schemeClr val="accent2">
                              <a:lumMod val="50000"/>
                            </a:schemeClr>
                          </a:solidFill>
                          <a:latin typeface="AR P丸ゴシック体M04" pitchFamily="50" charset="-128"/>
                          <a:ea typeface="AR P丸ゴシック体M04" pitchFamily="50" charset="-128"/>
                        </a:rPr>
                        <a:t>）　ピアノ伴奏：北原まゆみ（</a:t>
                      </a:r>
                      <a:r>
                        <a:rPr lang="en-US" altLang="ja-JP" sz="1000" b="1" dirty="0" smtClean="0">
                          <a:solidFill>
                            <a:schemeClr val="accent2">
                              <a:lumMod val="50000"/>
                            </a:schemeClr>
                          </a:solidFill>
                          <a:latin typeface="AR P丸ゴシック体M04" pitchFamily="50" charset="-128"/>
                          <a:ea typeface="AR P丸ゴシック体M04" pitchFamily="50" charset="-128"/>
                        </a:rPr>
                        <a:t>A</a:t>
                      </a:r>
                      <a:r>
                        <a:rPr lang="ja-JP" altLang="en-US" sz="1000" b="1" dirty="0" smtClean="0">
                          <a:solidFill>
                            <a:schemeClr val="accent2">
                              <a:lumMod val="50000"/>
                            </a:schemeClr>
                          </a:solidFill>
                          <a:latin typeface="AR P丸ゴシック体M04" pitchFamily="50" charset="-128"/>
                          <a:ea typeface="AR P丸ゴシック体M04" pitchFamily="50" charset="-128"/>
                        </a:rPr>
                        <a:t>）</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hMerge="1">
                  <a:txBody>
                    <a:bodyPr/>
                    <a:lstStyle/>
                    <a:p>
                      <a:endParaRPr kumimoji="1" lang="ja-JP" altLang="en-US" sz="1400" dirty="0"/>
                    </a:p>
                  </a:txBody>
                  <a:tcPr/>
                </a:tc>
                <a:tc hMerge="1">
                  <a:txBody>
                    <a:bodyPr/>
                    <a:lstStyle/>
                    <a:p>
                      <a:endParaRPr kumimoji="1" lang="ja-JP" altLang="en-US" sz="1400" dirty="0"/>
                    </a:p>
                  </a:txBody>
                  <a:tcPr/>
                </a:tc>
              </a:tr>
              <a:tr h="370840">
                <a:tc>
                  <a:txBody>
                    <a:bodyPr/>
                    <a:lstStyle/>
                    <a:p>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gridSpan="3">
                  <a:txBody>
                    <a:bodyPr/>
                    <a:lstStyle/>
                    <a:p>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「時代」　</a:t>
                      </a:r>
                      <a:r>
                        <a:rPr lang="en-US" altLang="ja-JP" sz="1000" b="1" dirty="0" smtClean="0">
                          <a:solidFill>
                            <a:schemeClr val="accent2">
                              <a:lumMod val="50000"/>
                            </a:schemeClr>
                          </a:solidFill>
                          <a:latin typeface="AR P丸ゴシック体M04" pitchFamily="50" charset="-128"/>
                          <a:ea typeface="AR P丸ゴシック体M04" pitchFamily="50" charset="-128"/>
                        </a:rPr>
                        <a:t>(</a:t>
                      </a:r>
                      <a:r>
                        <a:rPr lang="ja-JP" altLang="ja-JP" sz="1000" b="1" dirty="0" smtClean="0">
                          <a:solidFill>
                            <a:schemeClr val="accent2">
                              <a:lumMod val="50000"/>
                            </a:schemeClr>
                          </a:solidFill>
                          <a:latin typeface="AR P丸ゴシック体M04" pitchFamily="50" charset="-128"/>
                          <a:ea typeface="AR P丸ゴシック体M04" pitchFamily="50" charset="-128"/>
                        </a:rPr>
                        <a:t>中島みゆき</a:t>
                      </a:r>
                      <a:r>
                        <a:rPr lang="en-US" altLang="ja-JP" sz="1000" b="1" dirty="0" smtClean="0">
                          <a:solidFill>
                            <a:schemeClr val="accent2">
                              <a:lumMod val="50000"/>
                            </a:schemeClr>
                          </a:solidFill>
                          <a:latin typeface="AR P丸ゴシック体M04" pitchFamily="50" charset="-128"/>
                          <a:ea typeface="AR P丸ゴシック体M04" pitchFamily="50" charset="-128"/>
                        </a:rPr>
                        <a:t>)</a:t>
                      </a:r>
                      <a:br>
                        <a:rPr lang="en-US" altLang="ja-JP" sz="1000" b="1" dirty="0" smtClean="0">
                          <a:solidFill>
                            <a:schemeClr val="accent2">
                              <a:lumMod val="50000"/>
                            </a:schemeClr>
                          </a:solidFill>
                          <a:latin typeface="AR P丸ゴシック体M04" pitchFamily="50" charset="-128"/>
                          <a:ea typeface="AR P丸ゴシック体M04" pitchFamily="50" charset="-128"/>
                        </a:rPr>
                      </a:br>
                      <a:r>
                        <a:rPr lang="ja-JP" altLang="ja-JP" sz="1000" b="1" dirty="0" smtClean="0">
                          <a:solidFill>
                            <a:schemeClr val="accent2">
                              <a:lumMod val="50000"/>
                            </a:schemeClr>
                          </a:solidFill>
                          <a:latin typeface="AR P丸ゴシック体M04" pitchFamily="50" charset="-128"/>
                          <a:ea typeface="AR P丸ゴシック体M04" pitchFamily="50" charset="-128"/>
                        </a:rPr>
                        <a:t>　　　</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　そんな時代もあったねと</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いつか話せる日が来るわ</a:t>
                      </a:r>
                      <a:r>
                        <a:rPr lang="en-US" altLang="ja-JP" sz="1000" b="1" dirty="0" smtClean="0">
                          <a:solidFill>
                            <a:schemeClr val="accent2">
                              <a:lumMod val="50000"/>
                            </a:schemeClr>
                          </a:solidFill>
                          <a:latin typeface="AR P丸ゴシック体M04" pitchFamily="50" charset="-128"/>
                          <a:ea typeface="AR P丸ゴシック体M04" pitchFamily="50" charset="-128"/>
                        </a:rPr>
                        <a:t/>
                      </a:r>
                      <a:br>
                        <a:rPr lang="en-US" altLang="ja-JP" sz="1000" b="1" dirty="0" smtClean="0">
                          <a:solidFill>
                            <a:schemeClr val="accent2">
                              <a:lumMod val="50000"/>
                            </a:schemeClr>
                          </a:solidFill>
                          <a:latin typeface="AR P丸ゴシック体M04" pitchFamily="50" charset="-128"/>
                          <a:ea typeface="AR P丸ゴシック体M04" pitchFamily="50" charset="-128"/>
                        </a:rPr>
                      </a:br>
                      <a:r>
                        <a:rPr lang="ja-JP" altLang="ja-JP" sz="1000" b="1" dirty="0" smtClean="0">
                          <a:solidFill>
                            <a:schemeClr val="accent2">
                              <a:lumMod val="50000"/>
                            </a:schemeClr>
                          </a:solidFill>
                          <a:latin typeface="AR P丸ゴシック体M04" pitchFamily="50" charset="-128"/>
                          <a:ea typeface="AR P丸ゴシック体M04" pitchFamily="50" charset="-128"/>
                        </a:rPr>
                        <a:t>　　　　</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あんな時代もあったねと　きっと笑って話せるわ</a:t>
                      </a:r>
                      <a:r>
                        <a:rPr lang="en-US" altLang="ja-JP" sz="1000" b="1" dirty="0" smtClean="0">
                          <a:solidFill>
                            <a:schemeClr val="accent2">
                              <a:lumMod val="50000"/>
                            </a:schemeClr>
                          </a:solidFill>
                          <a:latin typeface="AR P丸ゴシック体M04" pitchFamily="50" charset="-128"/>
                          <a:ea typeface="AR P丸ゴシック体M04" pitchFamily="50" charset="-128"/>
                        </a:rPr>
                        <a:t/>
                      </a:r>
                      <a:br>
                        <a:rPr lang="en-US" altLang="ja-JP" sz="1000" b="1" dirty="0" smtClean="0">
                          <a:solidFill>
                            <a:schemeClr val="accent2">
                              <a:lumMod val="50000"/>
                            </a:schemeClr>
                          </a:solidFill>
                          <a:latin typeface="AR P丸ゴシック体M04" pitchFamily="50" charset="-128"/>
                          <a:ea typeface="AR P丸ゴシック体M04" pitchFamily="50" charset="-128"/>
                        </a:rPr>
                      </a:br>
                      <a:r>
                        <a:rPr lang="ja-JP" altLang="ja-JP" sz="1000" b="1" dirty="0" smtClean="0">
                          <a:solidFill>
                            <a:schemeClr val="accent2">
                              <a:lumMod val="50000"/>
                            </a:schemeClr>
                          </a:solidFill>
                          <a:latin typeface="AR P丸ゴシック体M04" pitchFamily="50" charset="-128"/>
                          <a:ea typeface="AR P丸ゴシック体M04" pitchFamily="50" charset="-128"/>
                        </a:rPr>
                        <a:t>　　　</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　だから今日はくよくよしないで</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今日の風に吹かれましょう</a:t>
                      </a:r>
                      <a:r>
                        <a:rPr lang="en-US" altLang="ja-JP" sz="1000" b="1" dirty="0" smtClean="0">
                          <a:solidFill>
                            <a:schemeClr val="accent2">
                              <a:lumMod val="50000"/>
                            </a:schemeClr>
                          </a:solidFill>
                          <a:latin typeface="AR P丸ゴシック体M04" pitchFamily="50" charset="-128"/>
                          <a:ea typeface="AR P丸ゴシック体M04" pitchFamily="50" charset="-128"/>
                        </a:rPr>
                        <a:t>♪</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hMerge="1">
                  <a:txBody>
                    <a:bodyPr/>
                    <a:lstStyle/>
                    <a:p>
                      <a:endParaRPr kumimoji="1" lang="ja-JP" altLang="en-US" sz="1400"/>
                    </a:p>
                  </a:txBody>
                  <a:tcPr/>
                </a:tc>
                <a:tc hMerge="1">
                  <a:txBody>
                    <a:bodyPr/>
                    <a:lstStyle/>
                    <a:p>
                      <a:endParaRPr kumimoji="1" lang="ja-JP" altLang="en-US" sz="1400" dirty="0"/>
                    </a:p>
                  </a:txBody>
                  <a:tcPr/>
                </a:tc>
              </a:tr>
              <a:tr h="370840">
                <a:tc>
                  <a:txBody>
                    <a:bodyPr/>
                    <a:lstStyle/>
                    <a:p>
                      <a:endParaRPr kumimoji="1" lang="ja-JP" altLang="en-US" sz="1000" b="1">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　「校歌」</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もちろん乙女草</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endParaRPr kumimoji="1" lang="ja-JP" altLang="en-US" sz="1000" b="1"/>
                    </a:p>
                  </a:txBody>
                  <a:tcPr>
                    <a:noFill/>
                  </a:tcPr>
                </a:tc>
                <a:tc>
                  <a:txBody>
                    <a:bodyPr/>
                    <a:lstStyle/>
                    <a:p>
                      <a:endParaRPr kumimoji="1" lang="ja-JP" altLang="en-US" sz="1000" b="1" dirty="0"/>
                    </a:p>
                  </a:txBody>
                  <a:tcPr>
                    <a:noFill/>
                  </a:tcPr>
                </a:tc>
              </a:tr>
              <a:tr h="370840">
                <a:tc>
                  <a:txBody>
                    <a:bodyPr/>
                    <a:lstStyle/>
                    <a:p>
                      <a:endParaRPr kumimoji="1" lang="ja-JP" altLang="en-US" sz="1000"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r>
                        <a:rPr lang="ja-JP" altLang="en-US" sz="1000"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「校歌」</a:t>
                      </a:r>
                      <a:r>
                        <a:rPr lang="ja-JP" altLang="en-US" sz="1000" b="1" dirty="0" smtClean="0">
                          <a:solidFill>
                            <a:schemeClr val="accent2">
                              <a:lumMod val="50000"/>
                            </a:schemeClr>
                          </a:solidFill>
                          <a:latin typeface="AR P丸ゴシック体M04" pitchFamily="50" charset="-128"/>
                          <a:ea typeface="AR P丸ゴシック体M04" pitchFamily="50" charset="-128"/>
                        </a:rPr>
                        <a:t>　</a:t>
                      </a:r>
                      <a:r>
                        <a:rPr lang="ja-JP" altLang="ja-JP" sz="1000" b="1" dirty="0" smtClean="0">
                          <a:solidFill>
                            <a:schemeClr val="accent2">
                              <a:lumMod val="50000"/>
                            </a:schemeClr>
                          </a:solidFill>
                          <a:latin typeface="AR P丸ゴシック体M04" pitchFamily="50" charset="-128"/>
                          <a:ea typeface="AR P丸ゴシック体M04" pitchFamily="50" charset="-128"/>
                        </a:rPr>
                        <a:t>共学になってからの</a:t>
                      </a:r>
                      <a:endParaRPr kumimoji="1" lang="ja-JP" altLang="en-US" sz="1000" b="1" dirty="0">
                        <a:solidFill>
                          <a:schemeClr val="accent2">
                            <a:lumMod val="50000"/>
                          </a:schemeClr>
                        </a:solidFill>
                        <a:latin typeface="AR P丸ゴシック体M04" pitchFamily="50" charset="-128"/>
                        <a:ea typeface="AR P丸ゴシック体M04" pitchFamily="50" charset="-128"/>
                      </a:endParaRPr>
                    </a:p>
                  </a:txBody>
                  <a:tcPr>
                    <a:noFill/>
                  </a:tcPr>
                </a:tc>
                <a:tc>
                  <a:txBody>
                    <a:bodyPr/>
                    <a:lstStyle/>
                    <a:p>
                      <a:endParaRPr kumimoji="1" lang="ja-JP" altLang="en-US" sz="1000" dirty="0"/>
                    </a:p>
                  </a:txBody>
                  <a:tcPr>
                    <a:noFill/>
                  </a:tcPr>
                </a:tc>
                <a:tc>
                  <a:txBody>
                    <a:bodyPr/>
                    <a:lstStyle/>
                    <a:p>
                      <a:endParaRPr kumimoji="1" lang="ja-JP" altLang="en-US" sz="1000" dirty="0"/>
                    </a:p>
                  </a:txBody>
                  <a:tcPr>
                    <a:noFill/>
                  </a:tcPr>
                </a:tc>
              </a:tr>
            </a:tbl>
          </a:graphicData>
        </a:graphic>
      </p:graphicFrame>
    </p:spTree>
    <p:extLst>
      <p:ext uri="{BB962C8B-B14F-4D97-AF65-F5344CB8AC3E}">
        <p14:creationId xmlns:p14="http://schemas.microsoft.com/office/powerpoint/2010/main" xmlns="" val="279257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7415" y="-54768"/>
            <a:ext cx="9874137" cy="6912768"/>
          </a:xfrm>
        </p:spPr>
      </p:pic>
      <p:sp>
        <p:nvSpPr>
          <p:cNvPr id="5" name="テキスト ボックス 4"/>
          <p:cNvSpPr txBox="1"/>
          <p:nvPr/>
        </p:nvSpPr>
        <p:spPr>
          <a:xfrm>
            <a:off x="632520" y="794802"/>
            <a:ext cx="8780333" cy="3600986"/>
          </a:xfrm>
          <a:prstGeom prst="rect">
            <a:avLst/>
          </a:prstGeom>
          <a:noFill/>
        </p:spPr>
        <p:txBody>
          <a:bodyPr wrap="square" rtlCol="0">
            <a:spAutoFit/>
          </a:bodyPr>
          <a:lstStyle/>
          <a:p>
            <a:endParaRPr lang="en-US" altLang="ja-JP" sz="2000" dirty="0" smtClean="0">
              <a:latin typeface="Meiryo UI" pitchFamily="50" charset="-128"/>
              <a:ea typeface="Meiryo UI" pitchFamily="50" charset="-128"/>
              <a:cs typeface="Meiryo UI" pitchFamily="50" charset="-128"/>
            </a:endParaRPr>
          </a:p>
          <a:p>
            <a:endParaRPr lang="en-US" altLang="ja-JP" sz="2000" dirty="0" smtClean="0">
              <a:latin typeface="Meiryo UI" pitchFamily="50" charset="-128"/>
              <a:ea typeface="Meiryo UI" pitchFamily="50" charset="-128"/>
              <a:cs typeface="Meiryo UI" pitchFamily="50" charset="-128"/>
            </a:endParaRPr>
          </a:p>
          <a:p>
            <a:r>
              <a:rPr lang="ja-JP" altLang="ja-JP" sz="2000" dirty="0" smtClean="0">
                <a:latin typeface="Meiryo UI" pitchFamily="50" charset="-128"/>
                <a:ea typeface="Meiryo UI" pitchFamily="50" charset="-128"/>
                <a:cs typeface="Meiryo UI" pitchFamily="50" charset="-128"/>
              </a:rPr>
              <a:t>閉会の言葉をビシッと決め、みんなで感動の余り泣き</a:t>
            </a:r>
            <a:r>
              <a:rPr lang="en-US" altLang="ja-JP" sz="2000" dirty="0" smtClean="0">
                <a:latin typeface="Meiryo UI" pitchFamily="50" charset="-128"/>
                <a:ea typeface="Meiryo UI" pitchFamily="50" charset="-128"/>
                <a:cs typeface="Meiryo UI" pitchFamily="50" charset="-128"/>
              </a:rPr>
              <a:t>…</a:t>
            </a:r>
          </a:p>
          <a:p>
            <a:r>
              <a:rPr lang="ja-JP" altLang="ja-JP" sz="2000" dirty="0" smtClean="0">
                <a:latin typeface="Meiryo UI" pitchFamily="50" charset="-128"/>
                <a:ea typeface="Meiryo UI" pitchFamily="50" charset="-128"/>
                <a:cs typeface="Meiryo UI" pitchFamily="50" charset="-128"/>
              </a:rPr>
              <a:t>引き続き同会場で</a:t>
            </a:r>
            <a:r>
              <a:rPr lang="en-US" altLang="ja-JP" sz="2000" dirty="0" smtClean="0">
                <a:latin typeface="Meiryo UI" pitchFamily="50" charset="-128"/>
                <a:ea typeface="Meiryo UI" pitchFamily="50" charset="-128"/>
                <a:cs typeface="Meiryo UI" pitchFamily="50" charset="-128"/>
              </a:rPr>
              <a:t>C</a:t>
            </a:r>
            <a:r>
              <a:rPr lang="ja-JP" altLang="ja-JP" sz="2000" dirty="0" smtClean="0">
                <a:latin typeface="Meiryo UI" pitchFamily="50" charset="-128"/>
                <a:ea typeface="Meiryo UI" pitchFamily="50" charset="-128"/>
                <a:cs typeface="Meiryo UI" pitchFamily="50" charset="-128"/>
              </a:rPr>
              <a:t>クラスと</a:t>
            </a:r>
            <a:r>
              <a:rPr lang="en-US" altLang="ja-JP" sz="2000" dirty="0" smtClean="0">
                <a:latin typeface="Meiryo UI" pitchFamily="50" charset="-128"/>
                <a:ea typeface="Meiryo UI" pitchFamily="50" charset="-128"/>
                <a:cs typeface="Meiryo UI" pitchFamily="50" charset="-128"/>
              </a:rPr>
              <a:t>G</a:t>
            </a:r>
            <a:r>
              <a:rPr lang="ja-JP" altLang="ja-JP" sz="2000" dirty="0" smtClean="0">
                <a:latin typeface="Meiryo UI" pitchFamily="50" charset="-128"/>
                <a:ea typeface="Meiryo UI" pitchFamily="50" charset="-128"/>
                <a:cs typeface="Meiryo UI" pitchFamily="50" charset="-128"/>
              </a:rPr>
              <a:t>クラスの担当で更にパワーアップして学年会を催して盛り上がり</a:t>
            </a:r>
            <a:r>
              <a:rPr lang="en-US" altLang="ja-JP" sz="2000" dirty="0" smtClean="0">
                <a:latin typeface="Meiryo UI" pitchFamily="50" charset="-128"/>
                <a:ea typeface="Meiryo UI" pitchFamily="50" charset="-128"/>
                <a:cs typeface="Meiryo UI" pitchFamily="50" charset="-128"/>
              </a:rPr>
              <a:t>…</a:t>
            </a:r>
          </a:p>
          <a:p>
            <a:r>
              <a:rPr lang="ja-JP" altLang="ja-JP" sz="2000" dirty="0" smtClean="0">
                <a:latin typeface="Meiryo UI" pitchFamily="50" charset="-128"/>
                <a:ea typeface="Meiryo UI" pitchFamily="50" charset="-128"/>
                <a:cs typeface="Meiryo UI" pitchFamily="50" charset="-128"/>
              </a:rPr>
              <a:t>その後はウエストヴィレッジを貸し切りにして二次会へ</a:t>
            </a:r>
            <a:r>
              <a:rPr lang="en-US" altLang="ja-JP" sz="2000" dirty="0" smtClean="0">
                <a:latin typeface="Meiryo UI" pitchFamily="50" charset="-128"/>
                <a:ea typeface="Meiryo UI" pitchFamily="50" charset="-128"/>
                <a:cs typeface="Meiryo UI" pitchFamily="50" charset="-128"/>
              </a:rPr>
              <a:t>…</a:t>
            </a:r>
          </a:p>
          <a:p>
            <a:endParaRPr lang="en-US" altLang="ja-JP" sz="2000" dirty="0" smtClean="0">
              <a:latin typeface="Meiryo UI" pitchFamily="50" charset="-128"/>
              <a:ea typeface="Meiryo UI" pitchFamily="50" charset="-128"/>
              <a:cs typeface="Meiryo UI" pitchFamily="50" charset="-128"/>
            </a:endParaRPr>
          </a:p>
          <a:p>
            <a:r>
              <a:rPr lang="ja-JP" altLang="ja-JP" sz="2000" dirty="0" smtClean="0">
                <a:latin typeface="Meiryo UI" pitchFamily="50" charset="-128"/>
                <a:ea typeface="Meiryo UI" pitchFamily="50" charset="-128"/>
                <a:cs typeface="Meiryo UI" pitchFamily="50" charset="-128"/>
              </a:rPr>
              <a:t>と</a:t>
            </a:r>
            <a:r>
              <a:rPr lang="ja-JP" altLang="en-US" sz="2000" dirty="0" smtClean="0">
                <a:latin typeface="Meiryo UI" pitchFamily="50" charset="-128"/>
                <a:ea typeface="Meiryo UI" pitchFamily="50" charset="-128"/>
                <a:cs typeface="Meiryo UI" pitchFamily="50" charset="-128"/>
              </a:rPr>
              <a:t>、</a:t>
            </a:r>
            <a:r>
              <a:rPr lang="ja-JP" altLang="ja-JP" sz="2000" dirty="0" smtClean="0">
                <a:latin typeface="Meiryo UI" pitchFamily="50" charset="-128"/>
                <a:ea typeface="Meiryo UI" pitchFamily="50" charset="-128"/>
                <a:cs typeface="Meiryo UI" pitchFamily="50" charset="-128"/>
              </a:rPr>
              <a:t>流れる予定でした。クラスによってはお泊まり組もあったようです。ここまで完璧なシナリオが出来ていたのにと残念で仕方ありません。</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en-US" altLang="ja-JP" sz="1200" dirty="0" smtClean="0"/>
              <a:t/>
            </a:r>
            <a:br>
              <a:rPr lang="en-US" altLang="ja-JP" sz="1200" dirty="0" smtClean="0"/>
            </a:br>
            <a:r>
              <a:rPr lang="ja-JP" altLang="ja-JP" sz="1200" dirty="0" smtClean="0"/>
              <a:t>　</a:t>
            </a:r>
            <a:r>
              <a:rPr lang="en-US" altLang="ja-JP" sz="1200" dirty="0" smtClean="0"/>
              <a:t/>
            </a:r>
            <a:br>
              <a:rPr lang="en-US" altLang="ja-JP" sz="1200" dirty="0" smtClean="0"/>
            </a:br>
            <a:r>
              <a:rPr lang="en-US" altLang="ja-JP" sz="1200" dirty="0" smtClean="0"/>
              <a:t/>
            </a:r>
            <a:br>
              <a:rPr lang="en-US" altLang="ja-JP" sz="1200" dirty="0" smtClean="0"/>
            </a:br>
            <a:endParaRPr lang="ja-JP" altLang="en-US" sz="1200" dirty="0">
              <a:latin typeface="小塚ゴシック Pro M" pitchFamily="34" charset="-128"/>
              <a:ea typeface="小塚ゴシック Pro M" pitchFamily="34" charset="-128"/>
            </a:endParaRPr>
          </a:p>
        </p:txBody>
      </p:sp>
    </p:spTree>
    <p:extLst>
      <p:ext uri="{BB962C8B-B14F-4D97-AF65-F5344CB8AC3E}">
        <p14:creationId xmlns:p14="http://schemas.microsoft.com/office/powerpoint/2010/main" xmlns="" val="11565003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TotalTime>
  <Words>128</Words>
  <Application>Microsoft Office PowerPoint</Application>
  <PresentationFormat>A4 210 x 297 mm</PresentationFormat>
  <Paragraphs>50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スライド 1</vt:lpstr>
      <vt:lpstr>令和２年伊那弥生ケ丘高校同窓会　懇親会次第 </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本文タイトル</dc:title>
  <dc:creator>Owner</dc:creator>
  <cp:lastModifiedBy>Owner</cp:lastModifiedBy>
  <cp:revision>18</cp:revision>
  <dcterms:created xsi:type="dcterms:W3CDTF">2014-05-18T01:08:49Z</dcterms:created>
  <dcterms:modified xsi:type="dcterms:W3CDTF">2020-10-02T04:24:36Z</dcterms:modified>
</cp:coreProperties>
</file>