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794500" cy="992505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2303"/>
    <a:srgbClr val="FF9999"/>
    <a:srgbClr val="5A1B02"/>
    <a:srgbClr val="FF5050"/>
    <a:srgbClr val="D9E44C"/>
    <a:srgbClr val="8E5414"/>
    <a:srgbClr val="FF7C80"/>
    <a:srgbClr val="F4F4F4"/>
    <a:srgbClr val="E6D6C3"/>
    <a:srgbClr val="EAE0D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750" y="-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2019/4/3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431"/>
            <a:ext cx="543560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-523874" y="9001125"/>
            <a:ext cx="8820150" cy="2078038"/>
          </a:xfrm>
          <a:prstGeom prst="rect">
            <a:avLst/>
          </a:prstGeom>
          <a:solidFill>
            <a:srgbClr val="FF9999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図 35" descr="frame004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1975" y="7258050"/>
            <a:ext cx="6667499" cy="1552575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</p:pic>
      <p:pic>
        <p:nvPicPr>
          <p:cNvPr id="2" name="Picture 3" descr="C:\Users\TSUKAMOTO\Desktop\アスクル\セミナー\セミナー②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523875" y="0"/>
            <a:ext cx="8648700" cy="2095500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 r="-100000" b="-100000"/>
          </a:gradFill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872892" y="493344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rgbClr val="8E5414"/>
                </a:solidFill>
                <a:latin typeface="小塚ゴシック Pro B" pitchFamily="34" charset="-128"/>
                <a:ea typeface="小塚ゴシック Pro B" pitchFamily="34" charset="-128"/>
              </a:rPr>
              <a:t>伊那弥生ヶ丘高等学校同窓会</a:t>
            </a:r>
            <a:endParaRPr lang="ja-JP" altLang="en-US" sz="2400" b="1" dirty="0">
              <a:solidFill>
                <a:srgbClr val="8E5414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28701" y="971529"/>
            <a:ext cx="5441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rgbClr val="5A1B02"/>
                </a:solidFill>
                <a:latin typeface="小塚ゴシック Pro B" pitchFamily="34" charset="-128"/>
                <a:ea typeface="小塚ゴシック Pro B" pitchFamily="34" charset="-128"/>
              </a:rPr>
              <a:t>2019</a:t>
            </a:r>
            <a:r>
              <a:rPr lang="ja-JP" altLang="en-US" sz="2400" b="1" dirty="0" smtClean="0">
                <a:solidFill>
                  <a:srgbClr val="5A1B02"/>
                </a:solidFill>
                <a:latin typeface="小塚ゴシック Pro B" pitchFamily="34" charset="-128"/>
                <a:ea typeface="小塚ゴシック Pro B" pitchFamily="34" charset="-128"/>
              </a:rPr>
              <a:t>年度　　</a:t>
            </a:r>
            <a:r>
              <a:rPr lang="ja-JP" altLang="en-US" sz="6000" b="1" dirty="0" smtClean="0">
                <a:solidFill>
                  <a:srgbClr val="5A1B02"/>
                </a:solidFill>
                <a:latin typeface="小塚ゴシック Pro B" pitchFamily="34" charset="-128"/>
                <a:ea typeface="小塚ゴシック Pro H"/>
              </a:rPr>
              <a:t>総　会</a:t>
            </a:r>
            <a:endParaRPr lang="ja-JP" altLang="en-US" sz="6000" b="1" dirty="0">
              <a:solidFill>
                <a:srgbClr val="5A1B02"/>
              </a:solidFill>
              <a:latin typeface="小塚ゴシック Pro B" pitchFamily="34" charset="-128"/>
              <a:ea typeface="小塚ゴシック Pro H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909858" y="9032777"/>
            <a:ext cx="60069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  <a:latin typeface="AR Pゴシック体M" pitchFamily="50" charset="-128"/>
                <a:ea typeface="AR Pゴシック体M" pitchFamily="50" charset="-128"/>
              </a:rPr>
              <a:t>参加をご希望の方は下記よりお申込みください。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4258138" y="10371138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1800" b="1" dirty="0" smtClean="0">
                <a:solidFill>
                  <a:srgbClr val="7030A0"/>
                </a:solidFill>
                <a:latin typeface="小塚ゴシック Pro B" pitchFamily="34" charset="-128"/>
                <a:ea typeface="小塚ゴシック Pro B" pitchFamily="34" charset="-128"/>
              </a:rPr>
              <a:t>伊那弥生ヶ丘高等学校同窓会</a:t>
            </a:r>
            <a:endParaRPr lang="ja-JP" altLang="en-US" sz="1800" b="1" dirty="0">
              <a:solidFill>
                <a:srgbClr val="7030A0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922913" y="2262206"/>
            <a:ext cx="5868411" cy="1169551"/>
            <a:chOff x="641560" y="5582181"/>
            <a:chExt cx="5868411" cy="1169551"/>
          </a:xfrm>
          <a:solidFill>
            <a:srgbClr val="FF7C80"/>
          </a:solidFill>
        </p:grpSpPr>
        <p:sp>
          <p:nvSpPr>
            <p:cNvPr id="17" name="正方形/長方形 16"/>
            <p:cNvSpPr/>
            <p:nvPr/>
          </p:nvSpPr>
          <p:spPr>
            <a:xfrm>
              <a:off x="1392152" y="5582181"/>
              <a:ext cx="5117819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2400" b="1" dirty="0" smtClean="0">
                  <a:latin typeface="小塚ゴシック Pro B" pitchFamily="34" charset="-128"/>
                  <a:ea typeface="小塚ゴシック Pro B" pitchFamily="34" charset="-128"/>
                </a:rPr>
                <a:t>2019 </a:t>
              </a:r>
              <a:r>
                <a:rPr lang="ja-JP" altLang="en-US" sz="2400" b="1" dirty="0" smtClean="0">
                  <a:latin typeface="小塚ゴシック Pro B" pitchFamily="34" charset="-128"/>
                  <a:ea typeface="小塚ゴシック Pro B" pitchFamily="34" charset="-128"/>
                </a:rPr>
                <a:t>年</a:t>
              </a:r>
              <a:r>
                <a:rPr lang="en-US" altLang="ja-JP" sz="2400" b="1" dirty="0" smtClean="0">
                  <a:latin typeface="小塚ゴシック Pro B" pitchFamily="34" charset="-128"/>
                  <a:ea typeface="小塚ゴシック Pro B" pitchFamily="34" charset="-128"/>
                </a:rPr>
                <a:t>5</a:t>
              </a:r>
              <a:r>
                <a:rPr lang="ja-JP" altLang="en-US" sz="2400" b="1" dirty="0" smtClean="0">
                  <a:latin typeface="小塚ゴシック Pro B" pitchFamily="34" charset="-128"/>
                  <a:ea typeface="小塚ゴシック Pro B" pitchFamily="34" charset="-128"/>
                </a:rPr>
                <a:t>月</a:t>
              </a:r>
              <a:r>
                <a:rPr lang="en-US" altLang="ja-JP" sz="2400" b="1" dirty="0" smtClean="0">
                  <a:latin typeface="小塚ゴシック Pro B" pitchFamily="34" charset="-128"/>
                  <a:ea typeface="小塚ゴシック Pro B" pitchFamily="34" charset="-128"/>
                </a:rPr>
                <a:t>25</a:t>
              </a:r>
              <a:r>
                <a:rPr lang="ja-JP" altLang="en-US" sz="2400" b="1" dirty="0" smtClean="0">
                  <a:latin typeface="小塚ゴシック Pro B" pitchFamily="34" charset="-128"/>
                  <a:ea typeface="小塚ゴシック Pro B" pitchFamily="34" charset="-128"/>
                </a:rPr>
                <a:t>日</a:t>
              </a:r>
              <a:r>
                <a:rPr lang="en-US" altLang="ja-JP" sz="2400" b="1" dirty="0">
                  <a:latin typeface="小塚ゴシック Pro B" pitchFamily="34" charset="-128"/>
                  <a:ea typeface="小塚ゴシック Pro B" pitchFamily="34" charset="-128"/>
                </a:rPr>
                <a:t>(</a:t>
              </a:r>
              <a:r>
                <a:rPr lang="ja-JP" altLang="en-US" sz="2400" b="1" dirty="0">
                  <a:latin typeface="小塚ゴシック Pro B" pitchFamily="34" charset="-128"/>
                  <a:ea typeface="小塚ゴシック Pro B" pitchFamily="34" charset="-128"/>
                </a:rPr>
                <a:t>土</a:t>
              </a:r>
              <a:r>
                <a:rPr lang="en-US" altLang="ja-JP" sz="2400" b="1" dirty="0" smtClean="0">
                  <a:latin typeface="小塚ゴシック Pro B" pitchFamily="34" charset="-128"/>
                  <a:ea typeface="小塚ゴシック Pro B" pitchFamily="34" charset="-128"/>
                </a:rPr>
                <a:t>)</a:t>
              </a:r>
              <a:endParaRPr lang="ja-JP" altLang="en-US" sz="2400" b="1" dirty="0" smtClean="0">
                <a:latin typeface="小塚ゴシック Pro B" pitchFamily="34" charset="-128"/>
                <a:ea typeface="小塚ゴシック Pro B" pitchFamily="34" charset="-128"/>
              </a:endParaRPr>
            </a:p>
            <a:p>
              <a:endParaRPr lang="en-US" altLang="ja-JP" sz="800" b="1" dirty="0" smtClean="0">
                <a:latin typeface="小塚ゴシック Pro B" pitchFamily="34" charset="-128"/>
                <a:ea typeface="小塚ゴシック Pro B" pitchFamily="34" charset="-128"/>
              </a:endParaRPr>
            </a:p>
            <a:p>
              <a:r>
                <a:rPr lang="ja-JP" altLang="en-US" sz="2000" b="1" dirty="0" smtClean="0">
                  <a:latin typeface="小塚ゴシック Pro B" pitchFamily="34" charset="-128"/>
                  <a:ea typeface="小塚ゴシック Pro B" pitchFamily="34" charset="-128"/>
                </a:rPr>
                <a:t>　　開会　</a:t>
              </a:r>
              <a:r>
                <a:rPr lang="en-US" altLang="ja-JP" sz="2000" b="1" dirty="0" smtClean="0">
                  <a:latin typeface="小塚ゴシック Pro B" pitchFamily="34" charset="-128"/>
                  <a:ea typeface="小塚ゴシック Pro B" pitchFamily="34" charset="-128"/>
                </a:rPr>
                <a:t>9</a:t>
              </a:r>
              <a:r>
                <a:rPr lang="ja-JP" altLang="en-US" sz="2000" b="1" dirty="0" smtClean="0">
                  <a:latin typeface="小塚ゴシック Pro B" pitchFamily="34" charset="-128"/>
                  <a:ea typeface="小塚ゴシック Pro B" pitchFamily="34" charset="-128"/>
                </a:rPr>
                <a:t>：</a:t>
              </a:r>
              <a:r>
                <a:rPr lang="en-US" altLang="ja-JP" sz="2000" b="1" dirty="0" smtClean="0">
                  <a:latin typeface="小塚ゴシック Pro B" pitchFamily="34" charset="-128"/>
                  <a:ea typeface="小塚ゴシック Pro B" pitchFamily="34" charset="-128"/>
                </a:rPr>
                <a:t>30</a:t>
              </a:r>
              <a:r>
                <a:rPr lang="ja-JP" altLang="en-US" sz="2000" b="1" dirty="0" smtClean="0">
                  <a:latin typeface="小塚ゴシック Pro B" pitchFamily="34" charset="-128"/>
                  <a:ea typeface="小塚ゴシック Pro B" pitchFamily="34" charset="-128"/>
                </a:rPr>
                <a:t>　</a:t>
              </a:r>
              <a:r>
                <a:rPr lang="en-US" altLang="ja-JP" sz="2000" b="1" dirty="0" smtClean="0">
                  <a:latin typeface="小塚ゴシック Pro B" pitchFamily="34" charset="-128"/>
                  <a:ea typeface="小塚ゴシック Pro B" pitchFamily="34" charset="-128"/>
                </a:rPr>
                <a:t>(</a:t>
              </a:r>
              <a:r>
                <a:rPr lang="ja-JP" altLang="en-US" sz="2000" b="1" dirty="0" smtClean="0">
                  <a:latin typeface="小塚ゴシック Pro B" pitchFamily="34" charset="-128"/>
                  <a:ea typeface="小塚ゴシック Pro B" pitchFamily="34" charset="-128"/>
                </a:rPr>
                <a:t>受付　</a:t>
              </a:r>
              <a:r>
                <a:rPr lang="en-US" altLang="ja-JP" sz="2000" b="1" dirty="0" smtClean="0">
                  <a:latin typeface="小塚ゴシック Pro B" pitchFamily="34" charset="-128"/>
                  <a:ea typeface="小塚ゴシック Pro B" pitchFamily="34" charset="-128"/>
                </a:rPr>
                <a:t>9</a:t>
              </a:r>
              <a:r>
                <a:rPr lang="ja-JP" altLang="en-US" sz="2000" b="1" dirty="0" smtClean="0">
                  <a:latin typeface="小塚ゴシック Pro B" pitchFamily="34" charset="-128"/>
                  <a:ea typeface="小塚ゴシック Pro B" pitchFamily="34" charset="-128"/>
                </a:rPr>
                <a:t>：</a:t>
              </a:r>
              <a:r>
                <a:rPr lang="en-US" altLang="ja-JP" sz="2000" b="1" dirty="0" smtClean="0">
                  <a:latin typeface="小塚ゴシック Pro B" pitchFamily="34" charset="-128"/>
                  <a:ea typeface="小塚ゴシック Pro B" pitchFamily="34" charset="-128"/>
                </a:rPr>
                <a:t>00~)</a:t>
              </a:r>
            </a:p>
            <a:p>
              <a:endParaRPr lang="ja-JP" altLang="en-US" sz="1800" b="1" dirty="0">
                <a:latin typeface="小塚ゴシック Pro B" pitchFamily="34" charset="-128"/>
                <a:ea typeface="小塚ゴシック Pro B" pitchFamily="34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41560" y="5622015"/>
              <a:ext cx="697627" cy="40100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2000" b="1" dirty="0">
                  <a:solidFill>
                    <a:schemeClr val="bg1"/>
                  </a:solidFill>
                  <a:latin typeface="小塚ゴシック Pro B" pitchFamily="34" charset="-128"/>
                  <a:ea typeface="小塚ゴシック Pro B" pitchFamily="34" charset="-128"/>
                </a:rPr>
                <a:t>日時</a:t>
              </a: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942689" y="3313420"/>
            <a:ext cx="6119491" cy="461665"/>
            <a:chOff x="661336" y="6423845"/>
            <a:chExt cx="6119491" cy="461665"/>
          </a:xfrm>
          <a:solidFill>
            <a:srgbClr val="FF7C80"/>
          </a:solidFill>
        </p:grpSpPr>
        <p:sp>
          <p:nvSpPr>
            <p:cNvPr id="19" name="正方形/長方形 18"/>
            <p:cNvSpPr/>
            <p:nvPr/>
          </p:nvSpPr>
          <p:spPr>
            <a:xfrm>
              <a:off x="1363959" y="6423845"/>
              <a:ext cx="5416868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ja-JP" altLang="en-US" sz="2400" b="1" dirty="0" smtClean="0">
                  <a:latin typeface="小塚ゴシック Pro B" pitchFamily="34" charset="-128"/>
                  <a:ea typeface="小塚ゴシック Pro B" pitchFamily="34" charset="-128"/>
                </a:rPr>
                <a:t>伊那市生涯学習センター「いなっせ」</a:t>
              </a:r>
              <a:endParaRPr lang="ja-JP" altLang="en-US" sz="2400" b="1" dirty="0">
                <a:latin typeface="小塚ゴシック Pro B" pitchFamily="34" charset="-128"/>
                <a:ea typeface="小塚ゴシック Pro B" pitchFamily="34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61336" y="6427375"/>
              <a:ext cx="697628" cy="40100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2000" b="1" dirty="0">
                  <a:solidFill>
                    <a:schemeClr val="bg1"/>
                  </a:solidFill>
                  <a:latin typeface="小塚ゴシック Pro B" pitchFamily="34" charset="-128"/>
                  <a:ea typeface="小塚ゴシック Pro B" pitchFamily="34" charset="-128"/>
                </a:rPr>
                <a:t>会場</a:t>
              </a: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923486" y="9493726"/>
            <a:ext cx="6161648" cy="794822"/>
            <a:chOff x="942536" y="9386753"/>
            <a:chExt cx="6161648" cy="794822"/>
          </a:xfrm>
        </p:grpSpPr>
        <p:sp>
          <p:nvSpPr>
            <p:cNvPr id="35" name="正方形/長方形 34"/>
            <p:cNvSpPr/>
            <p:nvPr/>
          </p:nvSpPr>
          <p:spPr>
            <a:xfrm>
              <a:off x="1019175" y="9627577"/>
              <a:ext cx="608500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500" b="1" dirty="0">
                  <a:latin typeface="小塚ゴシック Pro H" pitchFamily="34" charset="-128"/>
                  <a:ea typeface="小塚ゴシック Pro H" pitchFamily="34" charset="-128"/>
                </a:rPr>
                <a:t>http://</a:t>
              </a:r>
              <a:r>
                <a:rPr lang="en-US" altLang="ja-JP" sz="1500" b="1" dirty="0" smtClean="0">
                  <a:latin typeface="小塚ゴシック Pro H" pitchFamily="34" charset="-128"/>
                  <a:ea typeface="小塚ゴシック Pro H" pitchFamily="34" charset="-128"/>
                </a:rPr>
                <a:t>www.inayayoi-dousoukai.com/</a:t>
              </a:r>
              <a:endParaRPr lang="ja-JP" altLang="en-US" sz="1500" b="1" dirty="0" smtClean="0">
                <a:latin typeface="小塚ゴシック Pro H" pitchFamily="34" charset="-128"/>
                <a:ea typeface="小塚ゴシック Pro H" pitchFamily="34" charset="-128"/>
              </a:endParaRPr>
            </a:p>
            <a:p>
              <a:r>
                <a:rPr lang="en-US" altLang="ja-JP" sz="1500" b="1" dirty="0" smtClean="0">
                  <a:latin typeface="小塚ゴシック Pro H" pitchFamily="34" charset="-128"/>
                  <a:ea typeface="小塚ゴシック Pro H" pitchFamily="34" charset="-128"/>
                </a:rPr>
                <a:t>E-mail</a:t>
              </a:r>
              <a:r>
                <a:rPr lang="ja-JP" altLang="en-US" sz="1500" b="1" dirty="0" smtClean="0">
                  <a:latin typeface="小塚ゴシック Pro H" pitchFamily="34" charset="-128"/>
                  <a:ea typeface="小塚ゴシック Pro H" pitchFamily="34" charset="-128"/>
                </a:rPr>
                <a:t>　</a:t>
              </a:r>
              <a:r>
                <a:rPr lang="en-US" altLang="ja-JP" sz="1500" b="1" dirty="0" smtClean="0">
                  <a:latin typeface="小塚ゴシック Pro H" pitchFamily="34" charset="-128"/>
                  <a:ea typeface="小塚ゴシック Pro H" pitchFamily="34" charset="-128"/>
                </a:rPr>
                <a:t>yayoidoso@heart.ocn.ne.jp</a:t>
              </a:r>
              <a:endParaRPr lang="ja-JP" altLang="en-US" sz="1500" b="1" dirty="0">
                <a:latin typeface="小塚ゴシック Pro H" pitchFamily="34" charset="-128"/>
                <a:ea typeface="小塚ゴシック Pro H" pitchFamily="34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942536" y="9386753"/>
              <a:ext cx="419217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500" b="1" dirty="0" smtClean="0">
                  <a:latin typeface="小塚ゴシック Pro H" pitchFamily="34" charset="-128"/>
                  <a:ea typeface="小塚ゴシック Pro H" pitchFamily="34" charset="-128"/>
                </a:rPr>
                <a:t> </a:t>
              </a:r>
              <a:r>
                <a:rPr lang="en-US" altLang="ja-JP" sz="1500" b="1" dirty="0" smtClean="0">
                  <a:latin typeface="小塚ゴシック Pro H" pitchFamily="34" charset="-128"/>
                  <a:ea typeface="小塚ゴシック Pro H" pitchFamily="34" charset="-128"/>
                </a:rPr>
                <a:t>TEL</a:t>
              </a:r>
              <a:r>
                <a:rPr lang="ja-JP" altLang="en-US" sz="1500" b="1" dirty="0" smtClean="0">
                  <a:latin typeface="小塚ゴシック Pro H" pitchFamily="34" charset="-128"/>
                  <a:ea typeface="小塚ゴシック Pro H" pitchFamily="34" charset="-128"/>
                </a:rPr>
                <a:t>・</a:t>
              </a:r>
              <a:r>
                <a:rPr lang="en-US" altLang="ja-JP" sz="1500" b="1" dirty="0" smtClean="0">
                  <a:latin typeface="小塚ゴシック Pro H" pitchFamily="34" charset="-128"/>
                  <a:ea typeface="小塚ゴシック Pro H" pitchFamily="34" charset="-128"/>
                </a:rPr>
                <a:t>FAX</a:t>
              </a:r>
              <a:r>
                <a:rPr lang="ja-JP" altLang="en-US" sz="1500" b="1" dirty="0" smtClean="0">
                  <a:latin typeface="小塚ゴシック Pro H" pitchFamily="34" charset="-128"/>
                  <a:ea typeface="小塚ゴシック Pro H" pitchFamily="34" charset="-128"/>
                </a:rPr>
                <a:t>　</a:t>
              </a:r>
              <a:r>
                <a:rPr lang="en-US" altLang="ja-JP" sz="1500" b="1" dirty="0" smtClean="0">
                  <a:latin typeface="小塚ゴシック Pro H" pitchFamily="34" charset="-128"/>
                  <a:ea typeface="小塚ゴシック Pro H" pitchFamily="34" charset="-128"/>
                </a:rPr>
                <a:t>0265-76-0615</a:t>
              </a:r>
              <a:endParaRPr lang="ja-JP" altLang="en-US" sz="1500" b="1" dirty="0">
                <a:latin typeface="小塚ゴシック Pro H" pitchFamily="34" charset="-128"/>
                <a:ea typeface="小塚ゴシック Pro H" pitchFamily="34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1872892" y="479276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rgbClr val="5A1B02"/>
                </a:solidFill>
                <a:latin typeface="小塚ゴシック Pro B" pitchFamily="34" charset="-128"/>
                <a:ea typeface="小塚ゴシック Pro B" pitchFamily="34" charset="-128"/>
              </a:rPr>
              <a:t>伊那弥生ヶ丘高等学校同窓会</a:t>
            </a:r>
            <a:endParaRPr lang="ja-JP" altLang="en-US" sz="2400" b="1" dirty="0">
              <a:solidFill>
                <a:srgbClr val="5A1B02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572456" y="4091839"/>
            <a:ext cx="6742744" cy="3006969"/>
            <a:chOff x="715331" y="5377714"/>
            <a:chExt cx="6742744" cy="3006969"/>
          </a:xfrm>
        </p:grpSpPr>
        <p:pic>
          <p:nvPicPr>
            <p:cNvPr id="59" name="Picture 8" descr="C:\Users\TSUKAMOTO\Desktop\アスクル\セミナー\白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7031" y="5389437"/>
              <a:ext cx="3087352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TSUKAMOTO\Desktop\アスクル\セミナー\白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45" y="5377714"/>
              <a:ext cx="3087352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正方形/長方形 7"/>
            <p:cNvSpPr/>
            <p:nvPr/>
          </p:nvSpPr>
          <p:spPr>
            <a:xfrm>
              <a:off x="715331" y="5514976"/>
              <a:ext cx="3742369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  </a:t>
              </a:r>
              <a:r>
                <a:rPr lang="ja-JP" altLang="en-US" sz="2000" b="1" dirty="0" smtClean="0">
                  <a:solidFill>
                    <a:schemeClr val="accent6">
                      <a:lumMod val="50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講演会</a:t>
              </a:r>
              <a:r>
                <a:rPr lang="ja-JP" altLang="en-US" sz="20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</a:t>
              </a:r>
              <a:r>
                <a:rPr lang="ja-JP" altLang="en-US" sz="2000" b="1" dirty="0" smtClean="0">
                  <a:solidFill>
                    <a:srgbClr val="732303"/>
                  </a:solidFill>
                  <a:latin typeface="小塚ゴシック Pro B" pitchFamily="34" charset="-128"/>
                  <a:ea typeface="小塚ゴシック Pro B" pitchFamily="34" charset="-128"/>
                </a:rPr>
                <a:t>山口通之先生</a:t>
              </a:r>
            </a:p>
            <a:p>
              <a:r>
                <a:rPr lang="ja-JP" altLang="en-US" sz="2000" b="1" dirty="0" smtClean="0">
                  <a:solidFill>
                    <a:srgbClr val="732303"/>
                  </a:solidFill>
                  <a:latin typeface="小塚ゴシック Pro B" pitchFamily="34" charset="-128"/>
                  <a:ea typeface="小塚ゴシック Pro B" pitchFamily="34" charset="-128"/>
                </a:rPr>
                <a:t>　　　　　　</a:t>
              </a:r>
              <a:r>
                <a:rPr lang="ja-JP" altLang="en-US" sz="1000" b="1" dirty="0" smtClean="0">
                  <a:solidFill>
                    <a:srgbClr val="732303"/>
                  </a:solidFill>
                  <a:latin typeface="小塚ゴシック Pro B" pitchFamily="34" charset="-128"/>
                  <a:ea typeface="小塚ゴシック Pro B" pitchFamily="34" charset="-128"/>
                </a:rPr>
                <a:t>（上伊那郷土研究会会長）</a:t>
              </a:r>
            </a:p>
            <a:p>
              <a:r>
                <a:rPr lang="ja-JP" altLang="en-US" sz="20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</a:t>
              </a:r>
              <a:r>
                <a:rPr lang="ja-JP" altLang="en-US" sz="14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「</a:t>
              </a:r>
              <a:r>
                <a:rPr lang="ja-JP" altLang="en-US" sz="12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大正～第二次大戦時にかけた伊那高女</a:t>
              </a:r>
            </a:p>
            <a:p>
              <a:r>
                <a:rPr lang="ja-JP" altLang="en-US" sz="12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　　の教師群像」</a:t>
              </a:r>
              <a:r>
                <a:rPr lang="ja-JP" altLang="en-US" sz="20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　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11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：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30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～</a:t>
              </a:r>
              <a:endParaRPr lang="ja-JP" altLang="en-US" sz="1800" b="1" dirty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4328385" y="5602193"/>
              <a:ext cx="3129690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b="1" dirty="0" smtClean="0">
                  <a:solidFill>
                    <a:schemeClr val="accent6">
                      <a:lumMod val="50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懇親会</a:t>
              </a:r>
              <a:endParaRPr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  <a:p>
              <a:r>
                <a:rPr lang="ja-JP" altLang="en-US" sz="20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</a:t>
              </a:r>
              <a:r>
                <a:rPr lang="en-US" altLang="ja-JP" sz="2000" b="1" dirty="0" smtClean="0">
                  <a:solidFill>
                    <a:srgbClr val="732303"/>
                  </a:solidFill>
                  <a:latin typeface="小塚ゴシック Pro B" pitchFamily="34" charset="-128"/>
                  <a:ea typeface="小塚ゴシック Pro B" pitchFamily="34" charset="-128"/>
                </a:rPr>
                <a:t>30.40</a:t>
              </a:r>
              <a:r>
                <a:rPr lang="ja-JP" altLang="en-US" sz="2000" b="1" dirty="0" smtClean="0">
                  <a:solidFill>
                    <a:srgbClr val="732303"/>
                  </a:solidFill>
                  <a:latin typeface="小塚ゴシック Pro B" pitchFamily="34" charset="-128"/>
                  <a:ea typeface="小塚ゴシック Pro B" pitchFamily="34" charset="-128"/>
                </a:rPr>
                <a:t>回生当番</a:t>
              </a:r>
            </a:p>
            <a:p>
              <a:endParaRPr lang="ja-JP" altLang="en-US" sz="800" b="1" dirty="0" smtClean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  <a:p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　　　　 　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12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：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50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～</a:t>
              </a:r>
              <a:endParaRPr lang="ja-JP" altLang="en-US" sz="1800" b="1" dirty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</p:txBody>
        </p:sp>
        <p:pic>
          <p:nvPicPr>
            <p:cNvPr id="43" name="Picture 8" descr="C:\Users\TSUKAMOTO\Desktop\アスクル\セミナー\白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868" y="6936883"/>
              <a:ext cx="3087352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正方形/長方形 48"/>
            <p:cNvSpPr/>
            <p:nvPr/>
          </p:nvSpPr>
          <p:spPr>
            <a:xfrm>
              <a:off x="1221548" y="7181108"/>
              <a:ext cx="2702752" cy="1046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800" b="1" dirty="0" smtClean="0">
                  <a:solidFill>
                    <a:schemeClr val="accent6">
                      <a:lumMod val="50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呈茶サービス</a:t>
              </a:r>
            </a:p>
            <a:p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</a:t>
              </a:r>
              <a:r>
                <a:rPr lang="ja-JP" altLang="en-US" sz="1800" b="1" dirty="0" smtClean="0">
                  <a:solidFill>
                    <a:srgbClr val="732303"/>
                  </a:solidFill>
                  <a:latin typeface="小塚ゴシック Pro B" pitchFamily="34" charset="-128"/>
                  <a:ea typeface="小塚ゴシック Pro B" pitchFamily="34" charset="-128"/>
                </a:rPr>
                <a:t>（母校茶道部）</a:t>
              </a:r>
            </a:p>
            <a:p>
              <a:endParaRPr lang="ja-JP" altLang="en-US" sz="800" b="1" dirty="0" smtClean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  <a:p>
              <a:pPr algn="ctr"/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　　　　　　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9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：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00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～</a:t>
              </a:r>
              <a:endParaRPr lang="ja-JP" altLang="en-US" sz="1800" b="1" dirty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</p:txBody>
        </p:sp>
        <p:pic>
          <p:nvPicPr>
            <p:cNvPr id="52" name="Picture 8" descr="C:\Users\TSUKAMOTO\Desktop\アスクル\セミナー\白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4686" y="6934538"/>
              <a:ext cx="3087352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正方形/長方形 60"/>
            <p:cNvSpPr/>
            <p:nvPr/>
          </p:nvSpPr>
          <p:spPr>
            <a:xfrm>
              <a:off x="4398502" y="7206898"/>
              <a:ext cx="2669048" cy="1046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800" b="1" dirty="0" smtClean="0">
                  <a:solidFill>
                    <a:schemeClr val="accent6">
                      <a:lumMod val="50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クラブ発表</a:t>
              </a:r>
            </a:p>
            <a:p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</a:t>
              </a:r>
              <a:r>
                <a:rPr lang="ja-JP" altLang="en-US" sz="1800" b="1" dirty="0" smtClean="0">
                  <a:solidFill>
                    <a:srgbClr val="732303"/>
                  </a:solidFill>
                  <a:latin typeface="小塚ゴシック Pro B" pitchFamily="34" charset="-128"/>
                  <a:ea typeface="小塚ゴシック Pro B" pitchFamily="34" charset="-128"/>
                </a:rPr>
                <a:t>（母校ダンス部）</a:t>
              </a:r>
            </a:p>
            <a:p>
              <a:endParaRPr lang="ja-JP" altLang="en-US" sz="800" b="1" dirty="0" smtClean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  <a:p>
              <a:pPr algn="ctr"/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　　　　　　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10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：</a:t>
              </a:r>
              <a:r>
                <a:rPr lang="en-US" altLang="ja-JP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45</a:t>
              </a:r>
              <a:r>
                <a:rPr lang="ja-JP" altLang="en-US" sz="1800" b="1" dirty="0" smtClean="0">
                  <a:solidFill>
                    <a:schemeClr val="accent5">
                      <a:lumMod val="75000"/>
                    </a:schemeClr>
                  </a:solidFill>
                  <a:latin typeface="小塚ゴシック Pro B" pitchFamily="34" charset="-128"/>
                  <a:ea typeface="小塚ゴシック Pro B" pitchFamily="34" charset="-128"/>
                </a:rPr>
                <a:t>～</a:t>
              </a:r>
              <a:endParaRPr lang="ja-JP" altLang="en-US" sz="1800" b="1" dirty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6180276" y="3743325"/>
            <a:ext cx="1367872" cy="1285875"/>
            <a:chOff x="6200546" y="5136026"/>
            <a:chExt cx="1367872" cy="1285875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6292122" y="5136026"/>
              <a:ext cx="1276296" cy="1285875"/>
              <a:chOff x="6292122" y="5136026"/>
              <a:chExt cx="1276296" cy="1285875"/>
            </a:xfrm>
          </p:grpSpPr>
          <p:pic>
            <p:nvPicPr>
              <p:cNvPr id="18" name="Picture 2" descr="C:\Users\TSUKAMOTO\Desktop\アスクル\セミナー\赤丸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92122" y="5136026"/>
                <a:ext cx="1276296" cy="12858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" name="正方形/長方形 23"/>
              <p:cNvSpPr/>
              <p:nvPr/>
            </p:nvSpPr>
            <p:spPr>
              <a:xfrm>
                <a:off x="6382969" y="5282064"/>
                <a:ext cx="111442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600" b="1" dirty="0" smtClean="0">
                    <a:solidFill>
                      <a:schemeClr val="bg1"/>
                    </a:solidFill>
                    <a:latin typeface="小塚ゴシック Pro H" pitchFamily="34" charset="-128"/>
                    <a:ea typeface="小塚ゴシック Pro H" pitchFamily="34" charset="-128"/>
                  </a:rPr>
                  <a:t> 懇親会費</a:t>
                </a:r>
              </a:p>
              <a:p>
                <a:r>
                  <a:rPr lang="en-US" altLang="ja-JP" sz="1600" b="1" dirty="0" smtClean="0">
                    <a:solidFill>
                      <a:schemeClr val="bg1"/>
                    </a:solidFill>
                    <a:latin typeface="小塚ゴシック Pro H" pitchFamily="34" charset="-128"/>
                    <a:ea typeface="小塚ゴシック Pro H" pitchFamily="34" charset="-128"/>
                  </a:rPr>
                  <a:t> 3,000</a:t>
                </a:r>
                <a:r>
                  <a:rPr lang="ja-JP" altLang="en-US" sz="1600" b="1" dirty="0" smtClean="0">
                    <a:solidFill>
                      <a:schemeClr val="bg1"/>
                    </a:solidFill>
                    <a:latin typeface="小塚ゴシック Pro H" pitchFamily="34" charset="-128"/>
                    <a:ea typeface="小塚ゴシック Pro H" pitchFamily="34" charset="-128"/>
                  </a:rPr>
                  <a:t>円</a:t>
                </a:r>
                <a:endParaRPr lang="ja-JP" altLang="en-US" sz="1600" b="1" dirty="0">
                  <a:solidFill>
                    <a:schemeClr val="bg1"/>
                  </a:solidFill>
                  <a:latin typeface="小塚ゴシック Pro H" pitchFamily="34" charset="-128"/>
                  <a:ea typeface="小塚ゴシック Pro H" pitchFamily="34" charset="-128"/>
                </a:endParaRPr>
              </a:p>
            </p:txBody>
          </p:sp>
        </p:grpSp>
        <p:sp>
          <p:nvSpPr>
            <p:cNvPr id="42" name="正方形/長方形 41"/>
            <p:cNvSpPr/>
            <p:nvPr/>
          </p:nvSpPr>
          <p:spPr>
            <a:xfrm>
              <a:off x="6200546" y="5921526"/>
              <a:ext cx="126914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100" b="1" dirty="0" smtClean="0">
                  <a:solidFill>
                    <a:schemeClr val="bg1"/>
                  </a:solidFill>
                  <a:latin typeface="小塚ゴシック Pro B" pitchFamily="34" charset="-128"/>
                  <a:ea typeface="小塚ゴシック Pro B" pitchFamily="34" charset="-128"/>
                </a:rPr>
                <a:t> ※ </a:t>
              </a:r>
              <a:r>
                <a:rPr lang="ja-JP" altLang="en-US" sz="1100" b="1" dirty="0" smtClean="0">
                  <a:solidFill>
                    <a:schemeClr val="bg1"/>
                  </a:solidFill>
                  <a:latin typeface="小塚ゴシック Pro B" pitchFamily="34" charset="-128"/>
                  <a:ea typeface="小塚ゴシック Pro B" pitchFamily="34" charset="-128"/>
                </a:rPr>
                <a:t>その他は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小塚ゴシック Pro B" pitchFamily="34" charset="-128"/>
                  <a:ea typeface="小塚ゴシック Pro B" pitchFamily="34" charset="-128"/>
                </a:rPr>
                <a:t>　  入場無料</a:t>
              </a:r>
              <a:endParaRPr lang="ja-JP" altLang="en-US" sz="11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endParaRPr>
            </a:p>
          </p:txBody>
        </p:sp>
      </p:grpSp>
      <p:sp>
        <p:nvSpPr>
          <p:cNvPr id="58" name="正方形/長方形 57"/>
          <p:cNvSpPr/>
          <p:nvPr/>
        </p:nvSpPr>
        <p:spPr>
          <a:xfrm>
            <a:off x="951674" y="7477126"/>
            <a:ext cx="6039675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400" b="1" cap="none" spc="0" dirty="0" smtClean="0">
                <a:ln w="24500" cmpd="dbl">
                  <a:noFill/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 P楷書体M04" pitchFamily="66" charset="-128"/>
                <a:ea typeface="AR P楷書体M04" pitchFamily="66" charset="-128"/>
              </a:rPr>
              <a:t>同時開催</a:t>
            </a:r>
            <a:r>
              <a:rPr lang="ja-JP" altLang="en-US" sz="2800" b="1" cap="none" spc="0" dirty="0" smtClean="0">
                <a:ln w="24500" cmpd="dbl">
                  <a:noFill/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　</a:t>
            </a:r>
            <a:r>
              <a:rPr lang="en-US" altLang="ja-JP" sz="3000" b="1" cap="none" spc="0" dirty="0" smtClean="0">
                <a:ln w="24500" cmpd="dbl">
                  <a:solidFill>
                    <a:schemeClr val="accent4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【</a:t>
            </a:r>
            <a:r>
              <a:rPr lang="ja-JP" altLang="en-US" sz="3000" b="1" dirty="0" smtClean="0">
                <a:ln w="24500" cmpd="dbl">
                  <a:solidFill>
                    <a:schemeClr val="accent4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弥生展</a:t>
            </a:r>
            <a:r>
              <a:rPr lang="en-US" altLang="ja-JP" sz="3000" b="1" cap="none" spc="0" dirty="0" smtClean="0">
                <a:ln w="24500" cmpd="dbl">
                  <a:solidFill>
                    <a:schemeClr val="accent4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】</a:t>
            </a:r>
            <a:r>
              <a:rPr lang="en-US" altLang="ja-JP" sz="3000" b="1" dirty="0" smtClean="0">
                <a:ln w="24500" cmpd="dbl">
                  <a:solidFill>
                    <a:schemeClr val="accent4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  </a:t>
            </a:r>
            <a:r>
              <a:rPr lang="en-US" altLang="ja-JP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5/20(</a:t>
            </a:r>
            <a:r>
              <a:rPr lang="ja-JP" altLang="en-US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月</a:t>
            </a:r>
            <a:r>
              <a:rPr lang="en-US" altLang="ja-JP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)</a:t>
            </a:r>
            <a:r>
              <a:rPr lang="ja-JP" altLang="en-US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～</a:t>
            </a:r>
            <a:r>
              <a:rPr lang="en-US" altLang="ja-JP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26(</a:t>
            </a:r>
            <a:r>
              <a:rPr lang="ja-JP" altLang="en-US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日</a:t>
            </a:r>
            <a:r>
              <a:rPr lang="en-US" altLang="ja-JP" sz="24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)</a:t>
            </a:r>
            <a:endParaRPr lang="ja-JP" altLang="en-US" sz="2400" b="1" dirty="0" smtClean="0">
              <a:ln w="24500" cmpd="dbl">
                <a:noFill/>
                <a:prstDash val="solid"/>
                <a:miter lim="800000"/>
              </a:ln>
              <a:solidFill>
                <a:srgbClr val="5A1B02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endParaRPr lang="ja-JP" altLang="en-US" sz="800" b="1" dirty="0" smtClean="0">
              <a:ln w="24500" cmpd="dbl">
                <a:noFill/>
                <a:prstDash val="solid"/>
                <a:miter lim="800000"/>
              </a:ln>
              <a:solidFill>
                <a:srgbClr val="5A1B02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 algn="ctr"/>
            <a:r>
              <a:rPr lang="ja-JP" altLang="en-US" sz="2000" b="1" dirty="0" smtClean="0">
                <a:ln w="24500" cmpd="dbl">
                  <a:noFill/>
                  <a:prstDash val="solid"/>
                  <a:miter lim="800000"/>
                </a:ln>
                <a:solidFill>
                  <a:srgbClr val="5A1B02"/>
                </a:solidFill>
                <a:latin typeface="AR P丸ゴシック体E" pitchFamily="50" charset="-128"/>
                <a:ea typeface="AR P丸ゴシック体E" pitchFamily="50" charset="-128"/>
              </a:rPr>
              <a:t>絵画・クラフト作品展示　２Ｆ展示ギャラリー　</a:t>
            </a:r>
            <a:endParaRPr lang="ja-JP" altLang="en-US" sz="2000" b="1" cap="none" spc="0" dirty="0">
              <a:ln w="24500" cmpd="dbl">
                <a:noFill/>
                <a:prstDash val="solid"/>
                <a:miter lim="800000"/>
              </a:ln>
              <a:solidFill>
                <a:srgbClr val="5A1B02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  <p:pic>
        <p:nvPicPr>
          <p:cNvPr id="1026" name="Picture 2" descr="C:\Users\Owner\Desktop\QRcode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81625" y="9782175"/>
            <a:ext cx="542925" cy="542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10186928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70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11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2019-04-03T04:40:48Z</dcterms:modified>
</cp:coreProperties>
</file>