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59" r:id="rId2"/>
  </p:sldIdLst>
  <p:sldSz cx="7775575" cy="10907713"/>
  <p:notesSz cx="6794500" cy="9925050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2303"/>
    <a:srgbClr val="FF9999"/>
    <a:srgbClr val="5A1B02"/>
    <a:srgbClr val="FF5050"/>
    <a:srgbClr val="D9E44C"/>
    <a:srgbClr val="8E5414"/>
    <a:srgbClr val="FF7C80"/>
    <a:srgbClr val="F4F4F4"/>
    <a:srgbClr val="E6D6C3"/>
    <a:srgbClr val="EAE0D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750" y="-7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2019/4/3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3450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431"/>
            <a:ext cx="543560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4283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8645" y="9427076"/>
            <a:ext cx="2944283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82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43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/>
          <p:cNvSpPr/>
          <p:nvPr/>
        </p:nvSpPr>
        <p:spPr>
          <a:xfrm>
            <a:off x="-523874" y="9001125"/>
            <a:ext cx="8820150" cy="2078038"/>
          </a:xfrm>
          <a:prstGeom prst="rect">
            <a:avLst/>
          </a:prstGeom>
          <a:solidFill>
            <a:srgbClr val="FF9999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" name="図 35" descr="frame004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1975" y="7258050"/>
            <a:ext cx="6667499" cy="1552575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</p:pic>
      <p:pic>
        <p:nvPicPr>
          <p:cNvPr id="2" name="Picture 3" descr="C:\Users\TSUKAMOTO\Desktop\アスクル\セミナー\セミナー②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-523875" y="0"/>
            <a:ext cx="8648700" cy="2095500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 r="-100000" b="-100000"/>
          </a:gradFill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1872892" y="493344"/>
            <a:ext cx="41857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solidFill>
                  <a:srgbClr val="8E5414"/>
                </a:solidFill>
                <a:latin typeface="小塚ゴシック Pro B" pitchFamily="34" charset="-128"/>
                <a:ea typeface="小塚ゴシック Pro B" pitchFamily="34" charset="-128"/>
              </a:rPr>
              <a:t>伊那弥生ヶ丘高等学校同窓会</a:t>
            </a:r>
            <a:endParaRPr lang="ja-JP" altLang="en-US" sz="2400" b="1" dirty="0">
              <a:solidFill>
                <a:srgbClr val="8E5414"/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28701" y="971529"/>
            <a:ext cx="54415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400" b="1" dirty="0" smtClean="0">
                <a:solidFill>
                  <a:srgbClr val="5A1B02"/>
                </a:solidFill>
                <a:latin typeface="小塚ゴシック Pro B" pitchFamily="34" charset="-128"/>
                <a:ea typeface="小塚ゴシック Pro B" pitchFamily="34" charset="-128"/>
              </a:rPr>
              <a:t>2019</a:t>
            </a:r>
            <a:r>
              <a:rPr lang="ja-JP" altLang="en-US" sz="2400" b="1" dirty="0" smtClean="0">
                <a:solidFill>
                  <a:srgbClr val="5A1B02"/>
                </a:solidFill>
                <a:latin typeface="小塚ゴシック Pro B" pitchFamily="34" charset="-128"/>
                <a:ea typeface="小塚ゴシック Pro B" pitchFamily="34" charset="-128"/>
              </a:rPr>
              <a:t>年度　　</a:t>
            </a:r>
            <a:r>
              <a:rPr lang="ja-JP" altLang="en-US" sz="6000" b="1" dirty="0" smtClean="0">
                <a:solidFill>
                  <a:srgbClr val="5A1B02"/>
                </a:solidFill>
                <a:latin typeface="小塚ゴシック Pro B" pitchFamily="34" charset="-128"/>
                <a:ea typeface="小塚ゴシック Pro H"/>
              </a:rPr>
              <a:t>総　会</a:t>
            </a:r>
            <a:endParaRPr lang="ja-JP" altLang="en-US" sz="6000" b="1" dirty="0">
              <a:solidFill>
                <a:srgbClr val="5A1B02"/>
              </a:solidFill>
              <a:latin typeface="小塚ゴシック Pro B" pitchFamily="34" charset="-128"/>
              <a:ea typeface="小塚ゴシック Pro H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909858" y="9032777"/>
            <a:ext cx="60069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>
                <a:solidFill>
                  <a:srgbClr val="FF0000"/>
                </a:solidFill>
                <a:latin typeface="AR Pゴシック体M" pitchFamily="50" charset="-128"/>
                <a:ea typeface="AR Pゴシック体M" pitchFamily="50" charset="-128"/>
              </a:rPr>
              <a:t>参加をご希望の方は下記よりお申込みください。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4258138" y="10371138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ja-JP" altLang="en-US" sz="1800" b="1" dirty="0" smtClean="0">
                <a:solidFill>
                  <a:srgbClr val="7030A0"/>
                </a:solidFill>
                <a:latin typeface="小塚ゴシック Pro B" pitchFamily="34" charset="-128"/>
                <a:ea typeface="小塚ゴシック Pro B" pitchFamily="34" charset="-128"/>
              </a:rPr>
              <a:t>伊那弥生ヶ丘高等学校同窓会</a:t>
            </a:r>
            <a:endParaRPr lang="ja-JP" altLang="en-US" sz="1800" b="1" dirty="0">
              <a:solidFill>
                <a:srgbClr val="7030A0"/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922913" y="2262206"/>
            <a:ext cx="5868411" cy="1169551"/>
            <a:chOff x="641560" y="5582181"/>
            <a:chExt cx="5868411" cy="1169551"/>
          </a:xfrm>
          <a:solidFill>
            <a:srgbClr val="FF7C80"/>
          </a:solidFill>
        </p:grpSpPr>
        <p:sp>
          <p:nvSpPr>
            <p:cNvPr id="17" name="正方形/長方形 16"/>
            <p:cNvSpPr/>
            <p:nvPr/>
          </p:nvSpPr>
          <p:spPr>
            <a:xfrm>
              <a:off x="1392152" y="5582181"/>
              <a:ext cx="5117819" cy="11695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2400" b="1" dirty="0" smtClean="0">
                  <a:latin typeface="小塚ゴシック Pro B" pitchFamily="34" charset="-128"/>
                  <a:ea typeface="小塚ゴシック Pro B" pitchFamily="34" charset="-128"/>
                </a:rPr>
                <a:t>2019 </a:t>
              </a:r>
              <a:r>
                <a:rPr lang="ja-JP" altLang="en-US" sz="2400" b="1" dirty="0" smtClean="0">
                  <a:latin typeface="小塚ゴシック Pro B" pitchFamily="34" charset="-128"/>
                  <a:ea typeface="小塚ゴシック Pro B" pitchFamily="34" charset="-128"/>
                </a:rPr>
                <a:t>年</a:t>
              </a:r>
              <a:r>
                <a:rPr lang="en-US" altLang="ja-JP" sz="2400" b="1" dirty="0" smtClean="0">
                  <a:latin typeface="小塚ゴシック Pro B" pitchFamily="34" charset="-128"/>
                  <a:ea typeface="小塚ゴシック Pro B" pitchFamily="34" charset="-128"/>
                </a:rPr>
                <a:t>5</a:t>
              </a:r>
              <a:r>
                <a:rPr lang="ja-JP" altLang="en-US" sz="2400" b="1" dirty="0" smtClean="0">
                  <a:latin typeface="小塚ゴシック Pro B" pitchFamily="34" charset="-128"/>
                  <a:ea typeface="小塚ゴシック Pro B" pitchFamily="34" charset="-128"/>
                </a:rPr>
                <a:t>月</a:t>
              </a:r>
              <a:r>
                <a:rPr lang="en-US" altLang="ja-JP" sz="2400" b="1" dirty="0" smtClean="0">
                  <a:latin typeface="小塚ゴシック Pro B" pitchFamily="34" charset="-128"/>
                  <a:ea typeface="小塚ゴシック Pro B" pitchFamily="34" charset="-128"/>
                </a:rPr>
                <a:t>25</a:t>
              </a:r>
              <a:r>
                <a:rPr lang="ja-JP" altLang="en-US" sz="2400" b="1" dirty="0" smtClean="0">
                  <a:latin typeface="小塚ゴシック Pro B" pitchFamily="34" charset="-128"/>
                  <a:ea typeface="小塚ゴシック Pro B" pitchFamily="34" charset="-128"/>
                </a:rPr>
                <a:t>日</a:t>
              </a:r>
              <a:r>
                <a:rPr lang="en-US" altLang="ja-JP" sz="2400" b="1" dirty="0">
                  <a:latin typeface="小塚ゴシック Pro B" pitchFamily="34" charset="-128"/>
                  <a:ea typeface="小塚ゴシック Pro B" pitchFamily="34" charset="-128"/>
                </a:rPr>
                <a:t>(</a:t>
              </a:r>
              <a:r>
                <a:rPr lang="ja-JP" altLang="en-US" sz="2400" b="1" dirty="0">
                  <a:latin typeface="小塚ゴシック Pro B" pitchFamily="34" charset="-128"/>
                  <a:ea typeface="小塚ゴシック Pro B" pitchFamily="34" charset="-128"/>
                </a:rPr>
                <a:t>土</a:t>
              </a:r>
              <a:r>
                <a:rPr lang="en-US" altLang="ja-JP" sz="2400" b="1" dirty="0" smtClean="0">
                  <a:latin typeface="小塚ゴシック Pro B" pitchFamily="34" charset="-128"/>
                  <a:ea typeface="小塚ゴシック Pro B" pitchFamily="34" charset="-128"/>
                </a:rPr>
                <a:t>)</a:t>
              </a:r>
              <a:endParaRPr lang="ja-JP" altLang="en-US" sz="2400" b="1" dirty="0" smtClean="0">
                <a:latin typeface="小塚ゴシック Pro B" pitchFamily="34" charset="-128"/>
                <a:ea typeface="小塚ゴシック Pro B" pitchFamily="34" charset="-128"/>
              </a:endParaRPr>
            </a:p>
            <a:p>
              <a:endParaRPr lang="en-US" altLang="ja-JP" sz="800" b="1" dirty="0" smtClean="0">
                <a:latin typeface="小塚ゴシック Pro B" pitchFamily="34" charset="-128"/>
                <a:ea typeface="小塚ゴシック Pro B" pitchFamily="34" charset="-128"/>
              </a:endParaRPr>
            </a:p>
            <a:p>
              <a:r>
                <a:rPr lang="ja-JP" altLang="en-US" sz="2000" b="1" dirty="0" smtClean="0">
                  <a:latin typeface="小塚ゴシック Pro B" pitchFamily="34" charset="-128"/>
                  <a:ea typeface="小塚ゴシック Pro B" pitchFamily="34" charset="-128"/>
                </a:rPr>
                <a:t>　　開会　</a:t>
              </a:r>
              <a:r>
                <a:rPr lang="en-US" altLang="ja-JP" sz="2000" b="1" dirty="0" smtClean="0">
                  <a:latin typeface="小塚ゴシック Pro B" pitchFamily="34" charset="-128"/>
                  <a:ea typeface="小塚ゴシック Pro B" pitchFamily="34" charset="-128"/>
                </a:rPr>
                <a:t>9</a:t>
              </a:r>
              <a:r>
                <a:rPr lang="ja-JP" altLang="en-US" sz="2000" b="1" dirty="0" smtClean="0">
                  <a:latin typeface="小塚ゴシック Pro B" pitchFamily="34" charset="-128"/>
                  <a:ea typeface="小塚ゴシック Pro B" pitchFamily="34" charset="-128"/>
                </a:rPr>
                <a:t>：</a:t>
              </a:r>
              <a:r>
                <a:rPr lang="en-US" altLang="ja-JP" sz="2000" b="1" dirty="0" smtClean="0">
                  <a:latin typeface="小塚ゴシック Pro B" pitchFamily="34" charset="-128"/>
                  <a:ea typeface="小塚ゴシック Pro B" pitchFamily="34" charset="-128"/>
                </a:rPr>
                <a:t>30</a:t>
              </a:r>
              <a:r>
                <a:rPr lang="ja-JP" altLang="en-US" sz="2000" b="1" dirty="0" smtClean="0">
                  <a:latin typeface="小塚ゴシック Pro B" pitchFamily="34" charset="-128"/>
                  <a:ea typeface="小塚ゴシック Pro B" pitchFamily="34" charset="-128"/>
                </a:rPr>
                <a:t>　</a:t>
              </a:r>
              <a:r>
                <a:rPr lang="en-US" altLang="ja-JP" sz="2000" b="1" dirty="0" smtClean="0">
                  <a:latin typeface="小塚ゴシック Pro B" pitchFamily="34" charset="-128"/>
                  <a:ea typeface="小塚ゴシック Pro B" pitchFamily="34" charset="-128"/>
                </a:rPr>
                <a:t>(</a:t>
              </a:r>
              <a:r>
                <a:rPr lang="ja-JP" altLang="en-US" sz="2000" b="1" dirty="0" smtClean="0">
                  <a:latin typeface="小塚ゴシック Pro B" pitchFamily="34" charset="-128"/>
                  <a:ea typeface="小塚ゴシック Pro B" pitchFamily="34" charset="-128"/>
                </a:rPr>
                <a:t>受付　</a:t>
              </a:r>
              <a:r>
                <a:rPr lang="en-US" altLang="ja-JP" sz="2000" b="1" dirty="0" smtClean="0">
                  <a:latin typeface="小塚ゴシック Pro B" pitchFamily="34" charset="-128"/>
                  <a:ea typeface="小塚ゴシック Pro B" pitchFamily="34" charset="-128"/>
                </a:rPr>
                <a:t>9</a:t>
              </a:r>
              <a:r>
                <a:rPr lang="ja-JP" altLang="en-US" sz="2000" b="1" dirty="0" smtClean="0">
                  <a:latin typeface="小塚ゴシック Pro B" pitchFamily="34" charset="-128"/>
                  <a:ea typeface="小塚ゴシック Pro B" pitchFamily="34" charset="-128"/>
                </a:rPr>
                <a:t>：</a:t>
              </a:r>
              <a:r>
                <a:rPr lang="en-US" altLang="ja-JP" sz="2000" b="1" dirty="0" smtClean="0">
                  <a:latin typeface="小塚ゴシック Pro B" pitchFamily="34" charset="-128"/>
                  <a:ea typeface="小塚ゴシック Pro B" pitchFamily="34" charset="-128"/>
                </a:rPr>
                <a:t>00~)</a:t>
              </a:r>
            </a:p>
            <a:p>
              <a:endParaRPr lang="ja-JP" altLang="en-US" sz="1800" b="1" dirty="0">
                <a:latin typeface="小塚ゴシック Pro B" pitchFamily="34" charset="-128"/>
                <a:ea typeface="小塚ゴシック Pro B" pitchFamily="34" charset="-128"/>
              </a:endParaRPr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641560" y="5622015"/>
              <a:ext cx="697627" cy="40100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2000" b="1" dirty="0">
                  <a:solidFill>
                    <a:schemeClr val="bg1"/>
                  </a:solidFill>
                  <a:latin typeface="小塚ゴシック Pro B" pitchFamily="34" charset="-128"/>
                  <a:ea typeface="小塚ゴシック Pro B" pitchFamily="34" charset="-128"/>
                </a:rPr>
                <a:t>日時</a:t>
              </a:r>
            </a:p>
          </p:txBody>
        </p:sp>
      </p:grpSp>
      <p:grpSp>
        <p:nvGrpSpPr>
          <p:cNvPr id="46" name="グループ化 45"/>
          <p:cNvGrpSpPr/>
          <p:nvPr/>
        </p:nvGrpSpPr>
        <p:grpSpPr>
          <a:xfrm>
            <a:off x="942689" y="3313420"/>
            <a:ext cx="6119491" cy="461665"/>
            <a:chOff x="661336" y="6423845"/>
            <a:chExt cx="6119491" cy="461665"/>
          </a:xfrm>
          <a:solidFill>
            <a:srgbClr val="FF7C80"/>
          </a:solidFill>
        </p:grpSpPr>
        <p:sp>
          <p:nvSpPr>
            <p:cNvPr id="19" name="正方形/長方形 18"/>
            <p:cNvSpPr/>
            <p:nvPr/>
          </p:nvSpPr>
          <p:spPr>
            <a:xfrm>
              <a:off x="1363959" y="6423845"/>
              <a:ext cx="5416868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ja-JP" altLang="en-US" sz="2400" b="1" dirty="0" smtClean="0">
                  <a:latin typeface="小塚ゴシック Pro B" pitchFamily="34" charset="-128"/>
                  <a:ea typeface="小塚ゴシック Pro B" pitchFamily="34" charset="-128"/>
                </a:rPr>
                <a:t>伊那市生涯学習センター「いなっせ」</a:t>
              </a:r>
              <a:endParaRPr lang="ja-JP" altLang="en-US" sz="2400" b="1" dirty="0">
                <a:latin typeface="小塚ゴシック Pro B" pitchFamily="34" charset="-128"/>
                <a:ea typeface="小塚ゴシック Pro B" pitchFamily="34" charset="-128"/>
              </a:endParaRP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661336" y="6427375"/>
              <a:ext cx="697628" cy="40100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2000" b="1" dirty="0">
                  <a:solidFill>
                    <a:schemeClr val="bg1"/>
                  </a:solidFill>
                  <a:latin typeface="小塚ゴシック Pro B" pitchFamily="34" charset="-128"/>
                  <a:ea typeface="小塚ゴシック Pro B" pitchFamily="34" charset="-128"/>
                </a:rPr>
                <a:t>会場</a:t>
              </a:r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923486" y="9493726"/>
            <a:ext cx="6161648" cy="794822"/>
            <a:chOff x="942536" y="9386753"/>
            <a:chExt cx="6161648" cy="794822"/>
          </a:xfrm>
        </p:grpSpPr>
        <p:sp>
          <p:nvSpPr>
            <p:cNvPr id="35" name="正方形/長方形 34"/>
            <p:cNvSpPr/>
            <p:nvPr/>
          </p:nvSpPr>
          <p:spPr>
            <a:xfrm>
              <a:off x="1019175" y="9627577"/>
              <a:ext cx="6085009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500" b="1" dirty="0">
                  <a:latin typeface="小塚ゴシック Pro H" pitchFamily="34" charset="-128"/>
                  <a:ea typeface="小塚ゴシック Pro H" pitchFamily="34" charset="-128"/>
                </a:rPr>
                <a:t>http://</a:t>
              </a:r>
              <a:r>
                <a:rPr lang="en-US" altLang="ja-JP" sz="1500" b="1" dirty="0" smtClean="0">
                  <a:latin typeface="小塚ゴシック Pro H" pitchFamily="34" charset="-128"/>
                  <a:ea typeface="小塚ゴシック Pro H" pitchFamily="34" charset="-128"/>
                </a:rPr>
                <a:t>www.inayayoi-dousoukai.com/</a:t>
              </a:r>
              <a:endParaRPr lang="ja-JP" altLang="en-US" sz="1500" b="1" dirty="0" smtClean="0">
                <a:latin typeface="小塚ゴシック Pro H" pitchFamily="34" charset="-128"/>
                <a:ea typeface="小塚ゴシック Pro H" pitchFamily="34" charset="-128"/>
              </a:endParaRPr>
            </a:p>
            <a:p>
              <a:r>
                <a:rPr lang="en-US" altLang="ja-JP" sz="1500" b="1" dirty="0" smtClean="0">
                  <a:latin typeface="小塚ゴシック Pro H" pitchFamily="34" charset="-128"/>
                  <a:ea typeface="小塚ゴシック Pro H" pitchFamily="34" charset="-128"/>
                </a:rPr>
                <a:t>E-mail</a:t>
              </a:r>
              <a:r>
                <a:rPr lang="ja-JP" altLang="en-US" sz="1500" b="1" dirty="0" smtClean="0">
                  <a:latin typeface="小塚ゴシック Pro H" pitchFamily="34" charset="-128"/>
                  <a:ea typeface="小塚ゴシック Pro H" pitchFamily="34" charset="-128"/>
                </a:rPr>
                <a:t>　</a:t>
              </a:r>
              <a:r>
                <a:rPr lang="en-US" altLang="ja-JP" sz="1500" b="1" dirty="0" smtClean="0">
                  <a:latin typeface="小塚ゴシック Pro H" pitchFamily="34" charset="-128"/>
                  <a:ea typeface="小塚ゴシック Pro H" pitchFamily="34" charset="-128"/>
                </a:rPr>
                <a:t>yayoidoso@heart.ocn.ne.jp</a:t>
              </a:r>
              <a:endParaRPr lang="ja-JP" altLang="en-US" sz="1500" b="1" dirty="0">
                <a:latin typeface="小塚ゴシック Pro H" pitchFamily="34" charset="-128"/>
                <a:ea typeface="小塚ゴシック Pro H" pitchFamily="34" charset="-128"/>
              </a:endParaRPr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942536" y="9386753"/>
              <a:ext cx="4192172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500" b="1" dirty="0" smtClean="0">
                  <a:latin typeface="小塚ゴシック Pro H" pitchFamily="34" charset="-128"/>
                  <a:ea typeface="小塚ゴシック Pro H" pitchFamily="34" charset="-128"/>
                </a:rPr>
                <a:t> </a:t>
              </a:r>
              <a:r>
                <a:rPr lang="en-US" altLang="ja-JP" sz="1500" b="1" dirty="0" smtClean="0">
                  <a:latin typeface="小塚ゴシック Pro H" pitchFamily="34" charset="-128"/>
                  <a:ea typeface="小塚ゴシック Pro H" pitchFamily="34" charset="-128"/>
                </a:rPr>
                <a:t>TEL</a:t>
              </a:r>
              <a:r>
                <a:rPr lang="ja-JP" altLang="en-US" sz="1500" b="1" dirty="0" smtClean="0">
                  <a:latin typeface="小塚ゴシック Pro H" pitchFamily="34" charset="-128"/>
                  <a:ea typeface="小塚ゴシック Pro H" pitchFamily="34" charset="-128"/>
                </a:rPr>
                <a:t>・</a:t>
              </a:r>
              <a:r>
                <a:rPr lang="en-US" altLang="ja-JP" sz="1500" b="1" dirty="0" smtClean="0">
                  <a:latin typeface="小塚ゴシック Pro H" pitchFamily="34" charset="-128"/>
                  <a:ea typeface="小塚ゴシック Pro H" pitchFamily="34" charset="-128"/>
                </a:rPr>
                <a:t>FAX</a:t>
              </a:r>
              <a:r>
                <a:rPr lang="ja-JP" altLang="en-US" sz="1500" b="1" dirty="0" smtClean="0">
                  <a:latin typeface="小塚ゴシック Pro H" pitchFamily="34" charset="-128"/>
                  <a:ea typeface="小塚ゴシック Pro H" pitchFamily="34" charset="-128"/>
                </a:rPr>
                <a:t>　</a:t>
              </a:r>
              <a:r>
                <a:rPr lang="en-US" altLang="ja-JP" sz="1500" b="1" dirty="0" smtClean="0">
                  <a:latin typeface="小塚ゴシック Pro H" pitchFamily="34" charset="-128"/>
                  <a:ea typeface="小塚ゴシック Pro H" pitchFamily="34" charset="-128"/>
                </a:rPr>
                <a:t>0265-76-0615</a:t>
              </a:r>
              <a:endParaRPr lang="ja-JP" altLang="en-US" sz="1500" b="1" dirty="0">
                <a:latin typeface="小塚ゴシック Pro H" pitchFamily="34" charset="-128"/>
                <a:ea typeface="小塚ゴシック Pro H" pitchFamily="34" charset="-128"/>
              </a:endParaRPr>
            </a:p>
          </p:txBody>
        </p:sp>
      </p:grpSp>
      <p:sp>
        <p:nvSpPr>
          <p:cNvPr id="54" name="正方形/長方形 53"/>
          <p:cNvSpPr/>
          <p:nvPr/>
        </p:nvSpPr>
        <p:spPr>
          <a:xfrm>
            <a:off x="1872892" y="479276"/>
            <a:ext cx="41857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solidFill>
                  <a:srgbClr val="5A1B02"/>
                </a:solidFill>
                <a:latin typeface="小塚ゴシック Pro B" pitchFamily="34" charset="-128"/>
                <a:ea typeface="小塚ゴシック Pro B" pitchFamily="34" charset="-128"/>
              </a:rPr>
              <a:t>伊那弥生ヶ丘高等学校同窓会</a:t>
            </a:r>
            <a:endParaRPr lang="ja-JP" altLang="en-US" sz="2400" b="1" dirty="0">
              <a:solidFill>
                <a:srgbClr val="5A1B02"/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grpSp>
        <p:nvGrpSpPr>
          <p:cNvPr id="55" name="グループ化 54"/>
          <p:cNvGrpSpPr/>
          <p:nvPr/>
        </p:nvGrpSpPr>
        <p:grpSpPr>
          <a:xfrm>
            <a:off x="572456" y="4091839"/>
            <a:ext cx="6742744" cy="3006969"/>
            <a:chOff x="715331" y="5377714"/>
            <a:chExt cx="6742744" cy="3006969"/>
          </a:xfrm>
        </p:grpSpPr>
        <p:pic>
          <p:nvPicPr>
            <p:cNvPr id="59" name="Picture 8" descr="C:\Users\TSUKAMOTO\Desktop\アスクル\セミナー\白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7031" y="5389437"/>
              <a:ext cx="3087352" cy="144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C:\Users\TSUKAMOTO\Desktop\アスクル\セミナー\白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4145" y="5377714"/>
              <a:ext cx="3087352" cy="144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正方形/長方形 7"/>
            <p:cNvSpPr/>
            <p:nvPr/>
          </p:nvSpPr>
          <p:spPr>
            <a:xfrm>
              <a:off x="715331" y="5514976"/>
              <a:ext cx="3742369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000" b="1" dirty="0" smtClean="0">
                  <a:solidFill>
                    <a:schemeClr val="accent5">
                      <a:lumMod val="75000"/>
                    </a:schemeClr>
                  </a:solidFill>
                  <a:latin typeface="小塚ゴシック Pro B" pitchFamily="34" charset="-128"/>
                  <a:ea typeface="小塚ゴシック Pro B" pitchFamily="34" charset="-128"/>
                </a:rPr>
                <a:t>　  </a:t>
              </a:r>
              <a:r>
                <a:rPr lang="ja-JP" altLang="en-US" sz="2000" b="1" dirty="0" smtClean="0">
                  <a:solidFill>
                    <a:schemeClr val="accent6">
                      <a:lumMod val="50000"/>
                    </a:schemeClr>
                  </a:solidFill>
                  <a:latin typeface="小塚ゴシック Pro B" pitchFamily="34" charset="-128"/>
                  <a:ea typeface="小塚ゴシック Pro B" pitchFamily="34" charset="-128"/>
                </a:rPr>
                <a:t>講演会</a:t>
              </a:r>
              <a:r>
                <a:rPr lang="ja-JP" altLang="en-US" sz="2000" b="1" dirty="0" smtClean="0">
                  <a:solidFill>
                    <a:schemeClr val="accent5">
                      <a:lumMod val="75000"/>
                    </a:schemeClr>
                  </a:solidFill>
                  <a:latin typeface="小塚ゴシック Pro B" pitchFamily="34" charset="-128"/>
                  <a:ea typeface="小塚ゴシック Pro B" pitchFamily="34" charset="-128"/>
                </a:rPr>
                <a:t>　</a:t>
              </a:r>
              <a:r>
                <a:rPr lang="ja-JP" altLang="en-US" sz="2000" b="1" dirty="0" smtClean="0">
                  <a:solidFill>
                    <a:srgbClr val="732303"/>
                  </a:solidFill>
                  <a:latin typeface="小塚ゴシック Pro B" pitchFamily="34" charset="-128"/>
                  <a:ea typeface="小塚ゴシック Pro B" pitchFamily="34" charset="-128"/>
                </a:rPr>
                <a:t>山口通之先生</a:t>
              </a:r>
            </a:p>
            <a:p>
              <a:r>
                <a:rPr lang="ja-JP" altLang="en-US" sz="2000" b="1" dirty="0" smtClean="0">
                  <a:solidFill>
                    <a:srgbClr val="732303"/>
                  </a:solidFill>
                  <a:latin typeface="小塚ゴシック Pro B" pitchFamily="34" charset="-128"/>
                  <a:ea typeface="小塚ゴシック Pro B" pitchFamily="34" charset="-128"/>
                </a:rPr>
                <a:t>　　　　　　</a:t>
              </a:r>
              <a:r>
                <a:rPr lang="ja-JP" altLang="en-US" sz="1000" b="1" dirty="0" smtClean="0">
                  <a:solidFill>
                    <a:srgbClr val="732303"/>
                  </a:solidFill>
                  <a:latin typeface="小塚ゴシック Pro B" pitchFamily="34" charset="-128"/>
                  <a:ea typeface="小塚ゴシック Pro B" pitchFamily="34" charset="-128"/>
                </a:rPr>
                <a:t>（上伊那郷土研究会会長）</a:t>
              </a:r>
            </a:p>
            <a:p>
              <a:r>
                <a:rPr lang="ja-JP" altLang="en-US" sz="2000" b="1" dirty="0" smtClean="0">
                  <a:solidFill>
                    <a:schemeClr val="accent5">
                      <a:lumMod val="75000"/>
                    </a:schemeClr>
                  </a:solidFill>
                  <a:latin typeface="小塚ゴシック Pro B" pitchFamily="34" charset="-128"/>
                  <a:ea typeface="小塚ゴシック Pro B" pitchFamily="34" charset="-128"/>
                </a:rPr>
                <a:t>　</a:t>
              </a:r>
              <a:r>
                <a:rPr lang="ja-JP" altLang="en-US" sz="1400" b="1" dirty="0" smtClean="0">
                  <a:solidFill>
                    <a:schemeClr val="accent5">
                      <a:lumMod val="75000"/>
                    </a:schemeClr>
                  </a:solidFill>
                  <a:latin typeface="小塚ゴシック Pro B" pitchFamily="34" charset="-128"/>
                  <a:ea typeface="小塚ゴシック Pro B" pitchFamily="34" charset="-128"/>
                </a:rPr>
                <a:t>「</a:t>
              </a:r>
              <a:r>
                <a:rPr lang="ja-JP" altLang="en-US" sz="1200" b="1" dirty="0" smtClean="0">
                  <a:solidFill>
                    <a:schemeClr val="accent5">
                      <a:lumMod val="75000"/>
                    </a:schemeClr>
                  </a:solidFill>
                  <a:latin typeface="小塚ゴシック Pro B" pitchFamily="34" charset="-128"/>
                  <a:ea typeface="小塚ゴシック Pro B" pitchFamily="34" charset="-128"/>
                </a:rPr>
                <a:t>大正～第二次大戦時にかけた伊那高女</a:t>
              </a:r>
            </a:p>
            <a:p>
              <a:r>
                <a:rPr lang="ja-JP" altLang="en-US" sz="1200" b="1" dirty="0" smtClean="0">
                  <a:solidFill>
                    <a:schemeClr val="accent5">
                      <a:lumMod val="75000"/>
                    </a:schemeClr>
                  </a:solidFill>
                  <a:latin typeface="小塚ゴシック Pro B" pitchFamily="34" charset="-128"/>
                  <a:ea typeface="小塚ゴシック Pro B" pitchFamily="34" charset="-128"/>
                </a:rPr>
                <a:t>　　　の教師群像」</a:t>
              </a:r>
              <a:r>
                <a:rPr lang="ja-JP" altLang="en-US" sz="2000" b="1" dirty="0" smtClean="0">
                  <a:solidFill>
                    <a:schemeClr val="accent5">
                      <a:lumMod val="75000"/>
                    </a:schemeClr>
                  </a:solidFill>
                  <a:latin typeface="小塚ゴシック Pro B" pitchFamily="34" charset="-128"/>
                  <a:ea typeface="小塚ゴシック Pro B" pitchFamily="34" charset="-128"/>
                </a:rPr>
                <a:t>　　</a:t>
              </a:r>
              <a:r>
                <a:rPr lang="en-US" altLang="ja-JP" sz="1800" b="1" dirty="0" smtClean="0">
                  <a:solidFill>
                    <a:schemeClr val="accent5">
                      <a:lumMod val="75000"/>
                    </a:schemeClr>
                  </a:solidFill>
                  <a:latin typeface="小塚ゴシック Pro B" pitchFamily="34" charset="-128"/>
                  <a:ea typeface="小塚ゴシック Pro B" pitchFamily="34" charset="-128"/>
                </a:rPr>
                <a:t>11</a:t>
              </a:r>
              <a:r>
                <a:rPr lang="ja-JP" altLang="en-US" sz="1800" b="1" dirty="0" smtClean="0">
                  <a:solidFill>
                    <a:schemeClr val="accent5">
                      <a:lumMod val="75000"/>
                    </a:schemeClr>
                  </a:solidFill>
                  <a:latin typeface="小塚ゴシック Pro B" pitchFamily="34" charset="-128"/>
                  <a:ea typeface="小塚ゴシック Pro B" pitchFamily="34" charset="-128"/>
                </a:rPr>
                <a:t>：</a:t>
              </a:r>
              <a:r>
                <a:rPr lang="en-US" altLang="ja-JP" sz="1800" b="1" dirty="0" smtClean="0">
                  <a:solidFill>
                    <a:schemeClr val="accent5">
                      <a:lumMod val="75000"/>
                    </a:schemeClr>
                  </a:solidFill>
                  <a:latin typeface="小塚ゴシック Pro B" pitchFamily="34" charset="-128"/>
                  <a:ea typeface="小塚ゴシック Pro B" pitchFamily="34" charset="-128"/>
                </a:rPr>
                <a:t>30</a:t>
              </a:r>
              <a:r>
                <a:rPr lang="ja-JP" altLang="en-US" sz="1800" b="1" dirty="0" smtClean="0">
                  <a:solidFill>
                    <a:schemeClr val="accent5">
                      <a:lumMod val="75000"/>
                    </a:schemeClr>
                  </a:solidFill>
                  <a:latin typeface="小塚ゴシック Pro B" pitchFamily="34" charset="-128"/>
                  <a:ea typeface="小塚ゴシック Pro B" pitchFamily="34" charset="-128"/>
                </a:rPr>
                <a:t>～</a:t>
              </a:r>
              <a:endParaRPr lang="ja-JP" altLang="en-US" sz="1800" b="1" dirty="0">
                <a:solidFill>
                  <a:schemeClr val="accent5">
                    <a:lumMod val="75000"/>
                  </a:schemeClr>
                </a:solidFill>
                <a:latin typeface="小塚ゴシック Pro B" pitchFamily="34" charset="-128"/>
                <a:ea typeface="小塚ゴシック Pro B" pitchFamily="34" charset="-128"/>
              </a:endParaRPr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4328385" y="5602193"/>
              <a:ext cx="3129690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000" b="1" dirty="0" smtClean="0">
                  <a:solidFill>
                    <a:schemeClr val="accent6">
                      <a:lumMod val="50000"/>
                    </a:schemeClr>
                  </a:solidFill>
                  <a:latin typeface="小塚ゴシック Pro B" pitchFamily="34" charset="-128"/>
                  <a:ea typeface="小塚ゴシック Pro B" pitchFamily="34" charset="-128"/>
                </a:rPr>
                <a:t>懇親会</a:t>
              </a:r>
              <a:endParaRPr lang="ja-JP" altLang="en-US" sz="1400" b="1" dirty="0" smtClean="0">
                <a:solidFill>
                  <a:schemeClr val="accent6">
                    <a:lumMod val="50000"/>
                  </a:schemeClr>
                </a:solidFill>
                <a:latin typeface="小塚ゴシック Pro B" pitchFamily="34" charset="-128"/>
                <a:ea typeface="小塚ゴシック Pro B" pitchFamily="34" charset="-128"/>
              </a:endParaRPr>
            </a:p>
            <a:p>
              <a:r>
                <a:rPr lang="ja-JP" altLang="en-US" sz="2000" b="1" dirty="0" smtClean="0">
                  <a:solidFill>
                    <a:schemeClr val="accent5">
                      <a:lumMod val="75000"/>
                    </a:schemeClr>
                  </a:solidFill>
                  <a:latin typeface="小塚ゴシック Pro B" pitchFamily="34" charset="-128"/>
                  <a:ea typeface="小塚ゴシック Pro B" pitchFamily="34" charset="-128"/>
                </a:rPr>
                <a:t>　</a:t>
              </a:r>
              <a:r>
                <a:rPr lang="en-US" altLang="ja-JP" sz="2000" b="1" dirty="0" smtClean="0">
                  <a:solidFill>
                    <a:srgbClr val="732303"/>
                  </a:solidFill>
                  <a:latin typeface="小塚ゴシック Pro B" pitchFamily="34" charset="-128"/>
                  <a:ea typeface="小塚ゴシック Pro B" pitchFamily="34" charset="-128"/>
                </a:rPr>
                <a:t>30.40</a:t>
              </a:r>
              <a:r>
                <a:rPr lang="ja-JP" altLang="en-US" sz="2000" b="1" dirty="0" smtClean="0">
                  <a:solidFill>
                    <a:srgbClr val="732303"/>
                  </a:solidFill>
                  <a:latin typeface="小塚ゴシック Pro B" pitchFamily="34" charset="-128"/>
                  <a:ea typeface="小塚ゴシック Pro B" pitchFamily="34" charset="-128"/>
                </a:rPr>
                <a:t>回生当番</a:t>
              </a:r>
            </a:p>
            <a:p>
              <a:endParaRPr lang="ja-JP" altLang="en-US" sz="800" b="1" dirty="0" smtClean="0">
                <a:solidFill>
                  <a:schemeClr val="accent5">
                    <a:lumMod val="75000"/>
                  </a:schemeClr>
                </a:solidFill>
                <a:latin typeface="小塚ゴシック Pro B" pitchFamily="34" charset="-128"/>
                <a:ea typeface="小塚ゴシック Pro B" pitchFamily="34" charset="-128"/>
              </a:endParaRPr>
            </a:p>
            <a:p>
              <a:r>
                <a:rPr lang="ja-JP" altLang="en-US" sz="1800" b="1" dirty="0" smtClean="0">
                  <a:solidFill>
                    <a:schemeClr val="accent5">
                      <a:lumMod val="75000"/>
                    </a:schemeClr>
                  </a:solidFill>
                  <a:latin typeface="小塚ゴシック Pro B" pitchFamily="34" charset="-128"/>
                  <a:ea typeface="小塚ゴシック Pro B" pitchFamily="34" charset="-128"/>
                </a:rPr>
                <a:t>　　　　　 　</a:t>
              </a:r>
              <a:r>
                <a:rPr lang="en-US" altLang="ja-JP" sz="1800" b="1" dirty="0" smtClean="0">
                  <a:solidFill>
                    <a:schemeClr val="accent5">
                      <a:lumMod val="75000"/>
                    </a:schemeClr>
                  </a:solidFill>
                  <a:latin typeface="小塚ゴシック Pro B" pitchFamily="34" charset="-128"/>
                  <a:ea typeface="小塚ゴシック Pro B" pitchFamily="34" charset="-128"/>
                </a:rPr>
                <a:t>12</a:t>
              </a:r>
              <a:r>
                <a:rPr lang="ja-JP" altLang="en-US" sz="1800" b="1" dirty="0" smtClean="0">
                  <a:solidFill>
                    <a:schemeClr val="accent5">
                      <a:lumMod val="75000"/>
                    </a:schemeClr>
                  </a:solidFill>
                  <a:latin typeface="小塚ゴシック Pro B" pitchFamily="34" charset="-128"/>
                  <a:ea typeface="小塚ゴシック Pro B" pitchFamily="34" charset="-128"/>
                </a:rPr>
                <a:t>：</a:t>
              </a:r>
              <a:r>
                <a:rPr lang="en-US" altLang="ja-JP" sz="1800" b="1" dirty="0" smtClean="0">
                  <a:solidFill>
                    <a:schemeClr val="accent5">
                      <a:lumMod val="75000"/>
                    </a:schemeClr>
                  </a:solidFill>
                  <a:latin typeface="小塚ゴシック Pro B" pitchFamily="34" charset="-128"/>
                  <a:ea typeface="小塚ゴシック Pro B" pitchFamily="34" charset="-128"/>
                </a:rPr>
                <a:t>50</a:t>
              </a:r>
              <a:r>
                <a:rPr lang="ja-JP" altLang="en-US" sz="1800" b="1" dirty="0" smtClean="0">
                  <a:solidFill>
                    <a:schemeClr val="accent5">
                      <a:lumMod val="75000"/>
                    </a:schemeClr>
                  </a:solidFill>
                  <a:latin typeface="小塚ゴシック Pro B" pitchFamily="34" charset="-128"/>
                  <a:ea typeface="小塚ゴシック Pro B" pitchFamily="34" charset="-128"/>
                </a:rPr>
                <a:t>～</a:t>
              </a:r>
              <a:endParaRPr lang="ja-JP" altLang="en-US" sz="1800" b="1" dirty="0">
                <a:solidFill>
                  <a:schemeClr val="accent5">
                    <a:lumMod val="75000"/>
                  </a:schemeClr>
                </a:solidFill>
                <a:latin typeface="小塚ゴシック Pro B" pitchFamily="34" charset="-128"/>
                <a:ea typeface="小塚ゴシック Pro B" pitchFamily="34" charset="-128"/>
              </a:endParaRPr>
            </a:p>
          </p:txBody>
        </p:sp>
        <p:pic>
          <p:nvPicPr>
            <p:cNvPr id="43" name="Picture 8" descr="C:\Users\TSUKAMOTO\Desktop\アスクル\セミナー\白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5868" y="6936883"/>
              <a:ext cx="3087352" cy="144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正方形/長方形 48"/>
            <p:cNvSpPr/>
            <p:nvPr/>
          </p:nvSpPr>
          <p:spPr>
            <a:xfrm>
              <a:off x="1221548" y="7181108"/>
              <a:ext cx="2702752" cy="10464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800" b="1" dirty="0" smtClean="0">
                  <a:solidFill>
                    <a:schemeClr val="accent6">
                      <a:lumMod val="50000"/>
                    </a:schemeClr>
                  </a:solidFill>
                  <a:latin typeface="小塚ゴシック Pro B" pitchFamily="34" charset="-128"/>
                  <a:ea typeface="小塚ゴシック Pro B" pitchFamily="34" charset="-128"/>
                </a:rPr>
                <a:t>呈茶サービス</a:t>
              </a:r>
            </a:p>
            <a:p>
              <a:r>
                <a:rPr lang="ja-JP" altLang="en-US" sz="1800" b="1" dirty="0" smtClean="0">
                  <a:solidFill>
                    <a:schemeClr val="accent5">
                      <a:lumMod val="75000"/>
                    </a:schemeClr>
                  </a:solidFill>
                  <a:latin typeface="小塚ゴシック Pro B" pitchFamily="34" charset="-128"/>
                  <a:ea typeface="小塚ゴシック Pro B" pitchFamily="34" charset="-128"/>
                </a:rPr>
                <a:t>　</a:t>
              </a:r>
              <a:r>
                <a:rPr lang="ja-JP" altLang="en-US" sz="1800" b="1" dirty="0" smtClean="0">
                  <a:solidFill>
                    <a:srgbClr val="732303"/>
                  </a:solidFill>
                  <a:latin typeface="小塚ゴシック Pro B" pitchFamily="34" charset="-128"/>
                  <a:ea typeface="小塚ゴシック Pro B" pitchFamily="34" charset="-128"/>
                </a:rPr>
                <a:t>（母校茶道部）</a:t>
              </a:r>
            </a:p>
            <a:p>
              <a:endParaRPr lang="ja-JP" altLang="en-US" sz="800" b="1" dirty="0" smtClean="0">
                <a:solidFill>
                  <a:schemeClr val="accent5">
                    <a:lumMod val="75000"/>
                  </a:schemeClr>
                </a:solidFill>
                <a:latin typeface="小塚ゴシック Pro B" pitchFamily="34" charset="-128"/>
                <a:ea typeface="小塚ゴシック Pro B" pitchFamily="34" charset="-128"/>
              </a:endParaRPr>
            </a:p>
            <a:p>
              <a:pPr algn="ctr"/>
              <a:r>
                <a:rPr lang="ja-JP" altLang="en-US" sz="1800" b="1" dirty="0" smtClean="0">
                  <a:solidFill>
                    <a:schemeClr val="accent5">
                      <a:lumMod val="75000"/>
                    </a:schemeClr>
                  </a:solidFill>
                  <a:latin typeface="小塚ゴシック Pro B" pitchFamily="34" charset="-128"/>
                  <a:ea typeface="小塚ゴシック Pro B" pitchFamily="34" charset="-128"/>
                </a:rPr>
                <a:t>　　　　　　　</a:t>
              </a:r>
              <a:r>
                <a:rPr lang="en-US" altLang="ja-JP" sz="1800" b="1" dirty="0" smtClean="0">
                  <a:solidFill>
                    <a:schemeClr val="accent5">
                      <a:lumMod val="75000"/>
                    </a:schemeClr>
                  </a:solidFill>
                  <a:latin typeface="小塚ゴシック Pro B" pitchFamily="34" charset="-128"/>
                  <a:ea typeface="小塚ゴシック Pro B" pitchFamily="34" charset="-128"/>
                </a:rPr>
                <a:t>9</a:t>
              </a:r>
              <a:r>
                <a:rPr lang="ja-JP" altLang="en-US" sz="1800" b="1" dirty="0" smtClean="0">
                  <a:solidFill>
                    <a:schemeClr val="accent5">
                      <a:lumMod val="75000"/>
                    </a:schemeClr>
                  </a:solidFill>
                  <a:latin typeface="小塚ゴシック Pro B" pitchFamily="34" charset="-128"/>
                  <a:ea typeface="小塚ゴシック Pro B" pitchFamily="34" charset="-128"/>
                </a:rPr>
                <a:t>：</a:t>
              </a:r>
              <a:r>
                <a:rPr lang="en-US" altLang="ja-JP" sz="1800" b="1" dirty="0" smtClean="0">
                  <a:solidFill>
                    <a:schemeClr val="accent5">
                      <a:lumMod val="75000"/>
                    </a:schemeClr>
                  </a:solidFill>
                  <a:latin typeface="小塚ゴシック Pro B" pitchFamily="34" charset="-128"/>
                  <a:ea typeface="小塚ゴシック Pro B" pitchFamily="34" charset="-128"/>
                </a:rPr>
                <a:t>00</a:t>
              </a:r>
              <a:r>
                <a:rPr lang="ja-JP" altLang="en-US" sz="1800" b="1" dirty="0" smtClean="0">
                  <a:solidFill>
                    <a:schemeClr val="accent5">
                      <a:lumMod val="75000"/>
                    </a:schemeClr>
                  </a:solidFill>
                  <a:latin typeface="小塚ゴシック Pro B" pitchFamily="34" charset="-128"/>
                  <a:ea typeface="小塚ゴシック Pro B" pitchFamily="34" charset="-128"/>
                </a:rPr>
                <a:t>～</a:t>
              </a:r>
              <a:endParaRPr lang="ja-JP" altLang="en-US" sz="1800" b="1" dirty="0">
                <a:solidFill>
                  <a:schemeClr val="accent5">
                    <a:lumMod val="75000"/>
                  </a:schemeClr>
                </a:solidFill>
                <a:latin typeface="小塚ゴシック Pro B" pitchFamily="34" charset="-128"/>
                <a:ea typeface="小塚ゴシック Pro B" pitchFamily="34" charset="-128"/>
              </a:endParaRPr>
            </a:p>
          </p:txBody>
        </p:sp>
        <p:pic>
          <p:nvPicPr>
            <p:cNvPr id="52" name="Picture 8" descr="C:\Users\TSUKAMOTO\Desktop\アスクル\セミナー\白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686" y="6934538"/>
              <a:ext cx="3087352" cy="144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正方形/長方形 60"/>
            <p:cNvSpPr/>
            <p:nvPr/>
          </p:nvSpPr>
          <p:spPr>
            <a:xfrm>
              <a:off x="4398502" y="7206898"/>
              <a:ext cx="2669048" cy="10464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800" b="1" dirty="0" smtClean="0">
                  <a:solidFill>
                    <a:schemeClr val="accent6">
                      <a:lumMod val="50000"/>
                    </a:schemeClr>
                  </a:solidFill>
                  <a:latin typeface="小塚ゴシック Pro B" pitchFamily="34" charset="-128"/>
                  <a:ea typeface="小塚ゴシック Pro B" pitchFamily="34" charset="-128"/>
                </a:rPr>
                <a:t>クラブ発表</a:t>
              </a:r>
            </a:p>
            <a:p>
              <a:r>
                <a:rPr lang="ja-JP" altLang="en-US" sz="1800" b="1" dirty="0" smtClean="0">
                  <a:solidFill>
                    <a:schemeClr val="accent5">
                      <a:lumMod val="75000"/>
                    </a:schemeClr>
                  </a:solidFill>
                  <a:latin typeface="小塚ゴシック Pro B" pitchFamily="34" charset="-128"/>
                  <a:ea typeface="小塚ゴシック Pro B" pitchFamily="34" charset="-128"/>
                </a:rPr>
                <a:t>　</a:t>
              </a:r>
              <a:r>
                <a:rPr lang="ja-JP" altLang="en-US" sz="1800" b="1" dirty="0" smtClean="0">
                  <a:solidFill>
                    <a:srgbClr val="732303"/>
                  </a:solidFill>
                  <a:latin typeface="小塚ゴシック Pro B" pitchFamily="34" charset="-128"/>
                  <a:ea typeface="小塚ゴシック Pro B" pitchFamily="34" charset="-128"/>
                </a:rPr>
                <a:t>（母校ダンス部）</a:t>
              </a:r>
            </a:p>
            <a:p>
              <a:endParaRPr lang="ja-JP" altLang="en-US" sz="800" b="1" dirty="0" smtClean="0">
                <a:solidFill>
                  <a:schemeClr val="accent5">
                    <a:lumMod val="75000"/>
                  </a:schemeClr>
                </a:solidFill>
                <a:latin typeface="小塚ゴシック Pro B" pitchFamily="34" charset="-128"/>
                <a:ea typeface="小塚ゴシック Pro B" pitchFamily="34" charset="-128"/>
              </a:endParaRPr>
            </a:p>
            <a:p>
              <a:pPr algn="ctr"/>
              <a:r>
                <a:rPr lang="ja-JP" altLang="en-US" sz="1800" b="1" dirty="0" smtClean="0">
                  <a:solidFill>
                    <a:schemeClr val="accent5">
                      <a:lumMod val="75000"/>
                    </a:schemeClr>
                  </a:solidFill>
                  <a:latin typeface="小塚ゴシック Pro B" pitchFamily="34" charset="-128"/>
                  <a:ea typeface="小塚ゴシック Pro B" pitchFamily="34" charset="-128"/>
                </a:rPr>
                <a:t>　　　　　　</a:t>
              </a:r>
              <a:r>
                <a:rPr lang="en-US" altLang="ja-JP" sz="1800" b="1" dirty="0" smtClean="0">
                  <a:solidFill>
                    <a:schemeClr val="accent5">
                      <a:lumMod val="75000"/>
                    </a:schemeClr>
                  </a:solidFill>
                  <a:latin typeface="小塚ゴシック Pro B" pitchFamily="34" charset="-128"/>
                  <a:ea typeface="小塚ゴシック Pro B" pitchFamily="34" charset="-128"/>
                </a:rPr>
                <a:t>10</a:t>
              </a:r>
              <a:r>
                <a:rPr lang="ja-JP" altLang="en-US" sz="1800" b="1" dirty="0" smtClean="0">
                  <a:solidFill>
                    <a:schemeClr val="accent5">
                      <a:lumMod val="75000"/>
                    </a:schemeClr>
                  </a:solidFill>
                  <a:latin typeface="小塚ゴシック Pro B" pitchFamily="34" charset="-128"/>
                  <a:ea typeface="小塚ゴシック Pro B" pitchFamily="34" charset="-128"/>
                </a:rPr>
                <a:t>：</a:t>
              </a:r>
              <a:r>
                <a:rPr lang="en-US" altLang="ja-JP" sz="1800" b="1" dirty="0" smtClean="0">
                  <a:solidFill>
                    <a:schemeClr val="accent5">
                      <a:lumMod val="75000"/>
                    </a:schemeClr>
                  </a:solidFill>
                  <a:latin typeface="小塚ゴシック Pro B" pitchFamily="34" charset="-128"/>
                  <a:ea typeface="小塚ゴシック Pro B" pitchFamily="34" charset="-128"/>
                </a:rPr>
                <a:t>45</a:t>
              </a:r>
              <a:r>
                <a:rPr lang="ja-JP" altLang="en-US" sz="1800" b="1" dirty="0" smtClean="0">
                  <a:solidFill>
                    <a:schemeClr val="accent5">
                      <a:lumMod val="75000"/>
                    </a:schemeClr>
                  </a:solidFill>
                  <a:latin typeface="小塚ゴシック Pro B" pitchFamily="34" charset="-128"/>
                  <a:ea typeface="小塚ゴシック Pro B" pitchFamily="34" charset="-128"/>
                </a:rPr>
                <a:t>～</a:t>
              </a:r>
              <a:endParaRPr lang="ja-JP" altLang="en-US" sz="1800" b="1" dirty="0">
                <a:solidFill>
                  <a:schemeClr val="accent5">
                    <a:lumMod val="75000"/>
                  </a:schemeClr>
                </a:solidFill>
                <a:latin typeface="小塚ゴシック Pro B" pitchFamily="34" charset="-128"/>
                <a:ea typeface="小塚ゴシック Pro B" pitchFamily="34" charset="-128"/>
              </a:endParaRPr>
            </a:p>
          </p:txBody>
        </p:sp>
      </p:grpSp>
      <p:grpSp>
        <p:nvGrpSpPr>
          <p:cNvPr id="51" name="グループ化 50"/>
          <p:cNvGrpSpPr/>
          <p:nvPr/>
        </p:nvGrpSpPr>
        <p:grpSpPr>
          <a:xfrm>
            <a:off x="6180276" y="3743325"/>
            <a:ext cx="1367872" cy="1285875"/>
            <a:chOff x="6200546" y="5136026"/>
            <a:chExt cx="1367872" cy="1285875"/>
          </a:xfrm>
        </p:grpSpPr>
        <p:grpSp>
          <p:nvGrpSpPr>
            <p:cNvPr id="50" name="グループ化 49"/>
            <p:cNvGrpSpPr/>
            <p:nvPr/>
          </p:nvGrpSpPr>
          <p:grpSpPr>
            <a:xfrm>
              <a:off x="6292122" y="5136026"/>
              <a:ext cx="1276296" cy="1285875"/>
              <a:chOff x="6292122" y="5136026"/>
              <a:chExt cx="1276296" cy="1285875"/>
            </a:xfrm>
          </p:grpSpPr>
          <p:pic>
            <p:nvPicPr>
              <p:cNvPr id="18" name="Picture 2" descr="C:\Users\TSUKAMOTO\Desktop\アスクル\セミナー\赤丸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92122" y="5136026"/>
                <a:ext cx="1276296" cy="12858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4" name="正方形/長方形 23"/>
              <p:cNvSpPr/>
              <p:nvPr/>
            </p:nvSpPr>
            <p:spPr>
              <a:xfrm>
                <a:off x="6382969" y="5282064"/>
                <a:ext cx="111442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1600" b="1" dirty="0" smtClean="0">
                    <a:solidFill>
                      <a:schemeClr val="bg1"/>
                    </a:solidFill>
                    <a:latin typeface="小塚ゴシック Pro H" pitchFamily="34" charset="-128"/>
                    <a:ea typeface="小塚ゴシック Pro H" pitchFamily="34" charset="-128"/>
                  </a:rPr>
                  <a:t> 懇親会費</a:t>
                </a:r>
              </a:p>
              <a:p>
                <a:r>
                  <a:rPr lang="en-US" altLang="ja-JP" sz="1600" b="1" dirty="0" smtClean="0">
                    <a:solidFill>
                      <a:schemeClr val="bg1"/>
                    </a:solidFill>
                    <a:latin typeface="小塚ゴシック Pro H" pitchFamily="34" charset="-128"/>
                    <a:ea typeface="小塚ゴシック Pro H" pitchFamily="34" charset="-128"/>
                  </a:rPr>
                  <a:t> 3,000</a:t>
                </a:r>
                <a:r>
                  <a:rPr lang="ja-JP" altLang="en-US" sz="1600" b="1" dirty="0" smtClean="0">
                    <a:solidFill>
                      <a:schemeClr val="bg1"/>
                    </a:solidFill>
                    <a:latin typeface="小塚ゴシック Pro H" pitchFamily="34" charset="-128"/>
                    <a:ea typeface="小塚ゴシック Pro H" pitchFamily="34" charset="-128"/>
                  </a:rPr>
                  <a:t>円</a:t>
                </a:r>
                <a:endParaRPr lang="ja-JP" altLang="en-US" sz="1600" b="1" dirty="0">
                  <a:solidFill>
                    <a:schemeClr val="bg1"/>
                  </a:solidFill>
                  <a:latin typeface="小塚ゴシック Pro H" pitchFamily="34" charset="-128"/>
                  <a:ea typeface="小塚ゴシック Pro H" pitchFamily="34" charset="-128"/>
                </a:endParaRPr>
              </a:p>
            </p:txBody>
          </p:sp>
        </p:grpSp>
        <p:sp>
          <p:nvSpPr>
            <p:cNvPr id="42" name="正方形/長方形 41"/>
            <p:cNvSpPr/>
            <p:nvPr/>
          </p:nvSpPr>
          <p:spPr>
            <a:xfrm>
              <a:off x="6200546" y="5921526"/>
              <a:ext cx="126914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1100" b="1" dirty="0" smtClean="0">
                  <a:solidFill>
                    <a:schemeClr val="bg1"/>
                  </a:solidFill>
                  <a:latin typeface="小塚ゴシック Pro B" pitchFamily="34" charset="-128"/>
                  <a:ea typeface="小塚ゴシック Pro B" pitchFamily="34" charset="-128"/>
                </a:rPr>
                <a:t> ※ </a:t>
              </a:r>
              <a:r>
                <a:rPr lang="ja-JP" altLang="en-US" sz="1100" b="1" dirty="0" smtClean="0">
                  <a:solidFill>
                    <a:schemeClr val="bg1"/>
                  </a:solidFill>
                  <a:latin typeface="小塚ゴシック Pro B" pitchFamily="34" charset="-128"/>
                  <a:ea typeface="小塚ゴシック Pro B" pitchFamily="34" charset="-128"/>
                </a:rPr>
                <a:t>その他は</a:t>
              </a:r>
            </a:p>
            <a:p>
              <a:pPr algn="ctr"/>
              <a:r>
                <a:rPr lang="ja-JP" altLang="en-US" sz="1100" b="1" dirty="0" smtClean="0">
                  <a:solidFill>
                    <a:schemeClr val="bg1"/>
                  </a:solidFill>
                  <a:latin typeface="小塚ゴシック Pro B" pitchFamily="34" charset="-128"/>
                  <a:ea typeface="小塚ゴシック Pro B" pitchFamily="34" charset="-128"/>
                </a:rPr>
                <a:t>　  入場無料</a:t>
              </a:r>
              <a:endParaRPr lang="ja-JP" altLang="en-US" sz="11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endParaRPr>
            </a:p>
          </p:txBody>
        </p:sp>
      </p:grpSp>
      <p:sp>
        <p:nvSpPr>
          <p:cNvPr id="58" name="正方形/長方形 57"/>
          <p:cNvSpPr/>
          <p:nvPr/>
        </p:nvSpPr>
        <p:spPr>
          <a:xfrm>
            <a:off x="951674" y="7477126"/>
            <a:ext cx="6039675" cy="9848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400" b="1" cap="none" spc="0" dirty="0" smtClean="0">
                <a:ln w="24500" cmpd="dbl">
                  <a:noFill/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 P楷書体M04" pitchFamily="66" charset="-128"/>
                <a:ea typeface="AR P楷書体M04" pitchFamily="66" charset="-128"/>
              </a:rPr>
              <a:t>同時開催</a:t>
            </a:r>
            <a:r>
              <a:rPr lang="ja-JP" altLang="en-US" sz="2800" b="1" cap="none" spc="0" dirty="0" smtClean="0">
                <a:ln w="24500" cmpd="dbl">
                  <a:noFill/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　</a:t>
            </a:r>
            <a:r>
              <a:rPr lang="en-US" altLang="ja-JP" sz="3000" b="1" cap="none" spc="0" dirty="0" smtClean="0">
                <a:ln w="24500" cmpd="dbl">
                  <a:solidFill>
                    <a:schemeClr val="accent4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【</a:t>
            </a:r>
            <a:r>
              <a:rPr lang="ja-JP" altLang="en-US" sz="3000" b="1" dirty="0" smtClean="0">
                <a:ln w="24500" cmpd="dbl">
                  <a:solidFill>
                    <a:schemeClr val="accent4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弥生展</a:t>
            </a:r>
            <a:r>
              <a:rPr lang="en-US" altLang="ja-JP" sz="3000" b="1" cap="none" spc="0" dirty="0" smtClean="0">
                <a:ln w="24500" cmpd="dbl">
                  <a:solidFill>
                    <a:schemeClr val="accent4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】</a:t>
            </a:r>
            <a:r>
              <a:rPr lang="en-US" altLang="ja-JP" sz="3000" b="1" dirty="0" smtClean="0">
                <a:ln w="24500" cmpd="dbl">
                  <a:solidFill>
                    <a:schemeClr val="accent4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 P丸ゴシック体E" pitchFamily="50" charset="-128"/>
                <a:ea typeface="AR P丸ゴシック体E" pitchFamily="50" charset="-128"/>
              </a:rPr>
              <a:t>  </a:t>
            </a:r>
            <a:r>
              <a:rPr lang="en-US" altLang="ja-JP" sz="2400" b="1" dirty="0" smtClean="0">
                <a:ln w="24500" cmpd="dbl">
                  <a:noFill/>
                  <a:prstDash val="solid"/>
                  <a:miter lim="800000"/>
                </a:ln>
                <a:solidFill>
                  <a:srgbClr val="5A1B02"/>
                </a:solidFill>
                <a:latin typeface="AR P丸ゴシック体E" pitchFamily="50" charset="-128"/>
                <a:ea typeface="AR P丸ゴシック体E" pitchFamily="50" charset="-128"/>
              </a:rPr>
              <a:t>5/20(</a:t>
            </a:r>
            <a:r>
              <a:rPr lang="ja-JP" altLang="en-US" sz="2400" b="1" dirty="0" smtClean="0">
                <a:ln w="24500" cmpd="dbl">
                  <a:noFill/>
                  <a:prstDash val="solid"/>
                  <a:miter lim="800000"/>
                </a:ln>
                <a:solidFill>
                  <a:srgbClr val="5A1B02"/>
                </a:solidFill>
                <a:latin typeface="AR P丸ゴシック体E" pitchFamily="50" charset="-128"/>
                <a:ea typeface="AR P丸ゴシック体E" pitchFamily="50" charset="-128"/>
              </a:rPr>
              <a:t>月</a:t>
            </a:r>
            <a:r>
              <a:rPr lang="en-US" altLang="ja-JP" sz="2400" b="1" dirty="0" smtClean="0">
                <a:ln w="24500" cmpd="dbl">
                  <a:noFill/>
                  <a:prstDash val="solid"/>
                  <a:miter lim="800000"/>
                </a:ln>
                <a:solidFill>
                  <a:srgbClr val="5A1B02"/>
                </a:solidFill>
                <a:latin typeface="AR P丸ゴシック体E" pitchFamily="50" charset="-128"/>
                <a:ea typeface="AR P丸ゴシック体E" pitchFamily="50" charset="-128"/>
              </a:rPr>
              <a:t>)</a:t>
            </a:r>
            <a:r>
              <a:rPr lang="ja-JP" altLang="en-US" sz="2400" b="1" dirty="0" smtClean="0">
                <a:ln w="24500" cmpd="dbl">
                  <a:noFill/>
                  <a:prstDash val="solid"/>
                  <a:miter lim="800000"/>
                </a:ln>
                <a:solidFill>
                  <a:srgbClr val="5A1B02"/>
                </a:solidFill>
                <a:latin typeface="AR P丸ゴシック体E" pitchFamily="50" charset="-128"/>
                <a:ea typeface="AR P丸ゴシック体E" pitchFamily="50" charset="-128"/>
              </a:rPr>
              <a:t>～</a:t>
            </a:r>
            <a:r>
              <a:rPr lang="en-US" altLang="ja-JP" sz="2400" b="1" dirty="0" smtClean="0">
                <a:ln w="24500" cmpd="dbl">
                  <a:noFill/>
                  <a:prstDash val="solid"/>
                  <a:miter lim="800000"/>
                </a:ln>
                <a:solidFill>
                  <a:srgbClr val="5A1B02"/>
                </a:solidFill>
                <a:latin typeface="AR P丸ゴシック体E" pitchFamily="50" charset="-128"/>
                <a:ea typeface="AR P丸ゴシック体E" pitchFamily="50" charset="-128"/>
              </a:rPr>
              <a:t>26(</a:t>
            </a:r>
            <a:r>
              <a:rPr lang="ja-JP" altLang="en-US" sz="2400" b="1" dirty="0" smtClean="0">
                <a:ln w="24500" cmpd="dbl">
                  <a:noFill/>
                  <a:prstDash val="solid"/>
                  <a:miter lim="800000"/>
                </a:ln>
                <a:solidFill>
                  <a:srgbClr val="5A1B02"/>
                </a:solidFill>
                <a:latin typeface="AR P丸ゴシック体E" pitchFamily="50" charset="-128"/>
                <a:ea typeface="AR P丸ゴシック体E" pitchFamily="50" charset="-128"/>
              </a:rPr>
              <a:t>日</a:t>
            </a:r>
            <a:r>
              <a:rPr lang="en-US" altLang="ja-JP" sz="2400" b="1" dirty="0" smtClean="0">
                <a:ln w="24500" cmpd="dbl">
                  <a:noFill/>
                  <a:prstDash val="solid"/>
                  <a:miter lim="800000"/>
                </a:ln>
                <a:solidFill>
                  <a:srgbClr val="5A1B02"/>
                </a:solidFill>
                <a:latin typeface="AR P丸ゴシック体E" pitchFamily="50" charset="-128"/>
                <a:ea typeface="AR P丸ゴシック体E" pitchFamily="50" charset="-128"/>
              </a:rPr>
              <a:t>)</a:t>
            </a:r>
            <a:endParaRPr lang="ja-JP" altLang="en-US" sz="2400" b="1" dirty="0" smtClean="0">
              <a:ln w="24500" cmpd="dbl">
                <a:noFill/>
                <a:prstDash val="solid"/>
                <a:miter lim="800000"/>
              </a:ln>
              <a:solidFill>
                <a:srgbClr val="5A1B02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endParaRPr lang="ja-JP" altLang="en-US" sz="800" b="1" dirty="0" smtClean="0">
              <a:ln w="24500" cmpd="dbl">
                <a:noFill/>
                <a:prstDash val="solid"/>
                <a:miter lim="800000"/>
              </a:ln>
              <a:solidFill>
                <a:srgbClr val="5A1B02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pPr algn="ctr"/>
            <a:r>
              <a:rPr lang="ja-JP" altLang="en-US" sz="2000" b="1" dirty="0" smtClean="0">
                <a:ln w="24500" cmpd="dbl">
                  <a:noFill/>
                  <a:prstDash val="solid"/>
                  <a:miter lim="800000"/>
                </a:ln>
                <a:solidFill>
                  <a:srgbClr val="5A1B02"/>
                </a:solidFill>
                <a:latin typeface="AR P丸ゴシック体E" pitchFamily="50" charset="-128"/>
                <a:ea typeface="AR P丸ゴシック体E" pitchFamily="50" charset="-128"/>
              </a:rPr>
              <a:t>絵画・クラフト作品展示　２Ｆ展示ギャラリー　</a:t>
            </a:r>
            <a:endParaRPr lang="ja-JP" altLang="en-US" sz="2000" b="1" cap="none" spc="0" dirty="0">
              <a:ln w="24500" cmpd="dbl">
                <a:noFill/>
                <a:prstDash val="solid"/>
                <a:miter lim="800000"/>
              </a:ln>
              <a:solidFill>
                <a:srgbClr val="5A1B02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pic>
        <p:nvPicPr>
          <p:cNvPr id="1026" name="Picture 2" descr="C:\Users\Owner\Desktop\QRcode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81625" y="9782175"/>
            <a:ext cx="542925" cy="542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10186928"/>
      </p:ext>
    </p:extLst>
  </p:cSld>
  <p:clrMapOvr>
    <a:masterClrMapping/>
  </p:clrMapOvr>
</p:sld>
</file>

<file path=ppt/theme/theme1.xml><?xml version="1.0" encoding="utf-8"?>
<a:theme xmlns:a="http://schemas.openxmlformats.org/drawingml/2006/main" name="11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プレゼンテーション1" id="{D14BBAA0-EBDA-4F80-B5E5-6A060B58EB30}" vid="{E91C9F3B-FA2D-4D28-9E30-9B6A997020B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</Template>
  <TotalTime>0</TotalTime>
  <Words>70</Words>
  <Application>Microsoft Office PowerPoint</Application>
  <PresentationFormat>ユーザー設定</PresentationFormat>
  <Paragraphs>37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11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2013-07-04T11:22:33Z</dcterms:created>
  <dcterms:modified xsi:type="dcterms:W3CDTF">2019-04-03T04:40:48Z</dcterms:modified>
</cp:coreProperties>
</file>