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3"/>
  </p:notesMasterIdLst>
  <p:sldIdLst>
    <p:sldId id="261" r:id="rId2"/>
  </p:sldIdLst>
  <p:sldSz cx="7775575" cy="10907713"/>
  <p:notesSz cx="7318375" cy="104505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4007F"/>
    <a:srgbClr val="640000"/>
    <a:srgbClr val="F7C9DD"/>
    <a:srgbClr val="00A0E9"/>
    <a:srgbClr val="956134"/>
    <a:srgbClr val="F39700"/>
    <a:srgbClr val="906E30"/>
    <a:srgbClr val="A4723A"/>
    <a:srgbClr val="664724"/>
    <a:srgbClr val="64522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-2166" y="-186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171295" cy="524340"/>
          </a:xfrm>
          <a:prstGeom prst="rect">
            <a:avLst/>
          </a:prstGeom>
        </p:spPr>
        <p:txBody>
          <a:bodyPr vert="horz" lIns="97166" tIns="48583" rIns="97166" bIns="4858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145388" y="0"/>
            <a:ext cx="3171295" cy="524340"/>
          </a:xfrm>
          <a:prstGeom prst="rect">
            <a:avLst/>
          </a:prstGeom>
        </p:spPr>
        <p:txBody>
          <a:bodyPr vert="horz" lIns="97166" tIns="48583" rIns="97166" bIns="48583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2019/4/3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01888" y="1304925"/>
            <a:ext cx="2514600" cy="35290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166" tIns="48583" rIns="97166" bIns="4858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31838" y="5029310"/>
            <a:ext cx="5854700" cy="4114889"/>
          </a:xfrm>
          <a:prstGeom prst="rect">
            <a:avLst/>
          </a:prstGeom>
        </p:spPr>
        <p:txBody>
          <a:bodyPr vert="horz" lIns="97166" tIns="48583" rIns="97166" bIns="4858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926176"/>
            <a:ext cx="3171295" cy="524339"/>
          </a:xfrm>
          <a:prstGeom prst="rect">
            <a:avLst/>
          </a:prstGeom>
        </p:spPr>
        <p:txBody>
          <a:bodyPr vert="horz" lIns="97166" tIns="48583" rIns="97166" bIns="4858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145388" y="9926176"/>
            <a:ext cx="3171295" cy="524339"/>
          </a:xfrm>
          <a:prstGeom prst="rect">
            <a:avLst/>
          </a:prstGeom>
        </p:spPr>
        <p:txBody>
          <a:bodyPr vert="horz" lIns="97166" tIns="48583" rIns="97166" bIns="48583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smtClean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正方形/長方形 79"/>
          <p:cNvSpPr/>
          <p:nvPr/>
        </p:nvSpPr>
        <p:spPr>
          <a:xfrm>
            <a:off x="0" y="0"/>
            <a:ext cx="7775575" cy="10907713"/>
          </a:xfrm>
          <a:prstGeom prst="rect">
            <a:avLst/>
          </a:prstGeom>
          <a:solidFill>
            <a:srgbClr val="F7C9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0" y="-23239"/>
            <a:ext cx="7775575" cy="5477096"/>
          </a:xfrm>
          <a:prstGeom prst="rect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3200" dirty="0" smtClean="0">
                <a:solidFill>
                  <a:schemeClr val="bg2">
                    <a:lumMod val="10000"/>
                  </a:schemeClr>
                </a:solidFill>
              </a:rPr>
              <a:t>写真を入れてください</a:t>
            </a:r>
            <a:endParaRPr kumimoji="1" lang="ja-JP" altLang="en-US" sz="3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0" name="円/楕円 29"/>
          <p:cNvSpPr/>
          <p:nvPr/>
        </p:nvSpPr>
        <p:spPr>
          <a:xfrm>
            <a:off x="5280487" y="4556223"/>
            <a:ext cx="564417" cy="56441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角丸四角形 46"/>
          <p:cNvSpPr/>
          <p:nvPr/>
        </p:nvSpPr>
        <p:spPr>
          <a:xfrm>
            <a:off x="455386" y="5907314"/>
            <a:ext cx="3676650" cy="474436"/>
          </a:xfrm>
          <a:prstGeom prst="roundRect">
            <a:avLst/>
          </a:prstGeom>
          <a:solidFill>
            <a:srgbClr val="E400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32276" y="6543525"/>
            <a:ext cx="4862238" cy="93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ja-JP" altLang="en-US" sz="2428" b="1" dirty="0" smtClean="0">
                <a:latin typeface="HG丸ｺﾞｼｯｸM-PRO" pitchFamily="50" charset="-128"/>
                <a:ea typeface="HG丸ｺﾞｼｯｸM-PRO" pitchFamily="50" charset="-128"/>
              </a:rPr>
              <a:t>日本画、洋画、水墨画　</a:t>
            </a:r>
            <a:r>
              <a:rPr kumimoji="1" lang="en-US" altLang="ja-JP" sz="2428" b="1" dirty="0" smtClean="0">
                <a:latin typeface="HG丸ｺﾞｼｯｸM-PRO" pitchFamily="50" charset="-128"/>
                <a:ea typeface="HG丸ｺﾞｼｯｸM-PRO" pitchFamily="50" charset="-128"/>
              </a:rPr>
              <a:t>etc</a:t>
            </a:r>
            <a:endParaRPr lang="ja-JP" altLang="en-US" sz="2428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ts val="3500"/>
              </a:lnSpc>
            </a:pPr>
            <a:r>
              <a:rPr lang="ja-JP" altLang="en-US" sz="2428" b="1" dirty="0" smtClean="0">
                <a:latin typeface="HG丸ｺﾞｼｯｸM-PRO" pitchFamily="50" charset="-128"/>
                <a:ea typeface="HG丸ｺﾞｼｯｸM-PRO" pitchFamily="50" charset="-128"/>
              </a:rPr>
              <a:t>手芸、陶芸、染色、粘土　</a:t>
            </a:r>
            <a:r>
              <a:rPr lang="en-US" altLang="ja-JP" sz="2428" b="1" dirty="0" smtClean="0">
                <a:latin typeface="HG丸ｺﾞｼｯｸM-PRO" pitchFamily="50" charset="-128"/>
                <a:ea typeface="HG丸ｺﾞｼｯｸM-PRO" pitchFamily="50" charset="-128"/>
              </a:rPr>
              <a:t>etc</a:t>
            </a:r>
            <a:endParaRPr kumimoji="1" lang="ja-JP" altLang="en-US" sz="2428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84414" y="6000146"/>
            <a:ext cx="3683000" cy="374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200"/>
              </a:lnSpc>
            </a:pPr>
            <a:r>
              <a:rPr kumimoji="1" lang="ja-JP" altLang="en-US" sz="3200" dirty="0" smtClean="0">
                <a:solidFill>
                  <a:schemeClr val="bg1"/>
                </a:solidFill>
                <a:latin typeface="HGP平成角ｺﾞｼｯｸ体W9" pitchFamily="50" charset="-128"/>
                <a:ea typeface="HGP平成角ｺﾞｼｯｸ体W9" pitchFamily="50" charset="-128"/>
              </a:rPr>
              <a:t>作　品　募　集</a:t>
            </a:r>
            <a:endParaRPr kumimoji="1" lang="ja-JP" altLang="en-US" sz="3200" dirty="0">
              <a:solidFill>
                <a:schemeClr val="bg1"/>
              </a:solidFill>
              <a:latin typeface="HGP平成角ｺﾞｼｯｸ体W9" pitchFamily="50" charset="-128"/>
              <a:ea typeface="HGP平成角ｺﾞｼｯｸ体W9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3541485" y="9495516"/>
            <a:ext cx="3918857" cy="371023"/>
          </a:xfrm>
          <a:prstGeom prst="roundRect">
            <a:avLst>
              <a:gd name="adj" fmla="val 3095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rgbClr val="640000"/>
                </a:solidFill>
              </a:rPr>
              <a:t>ご自慢の作品をお寄せ下さい</a:t>
            </a:r>
            <a:endParaRPr kumimoji="1" lang="ja-JP" altLang="en-US" b="1" dirty="0">
              <a:solidFill>
                <a:srgbClr val="640000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471003" y="8314615"/>
            <a:ext cx="1662597" cy="477035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>
              <a:lnSpc>
                <a:spcPts val="2975"/>
              </a:lnSpc>
            </a:pPr>
            <a:r>
              <a:rPr lang="ja-JP" altLang="en-US" sz="1100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地図入る</a:t>
            </a:r>
            <a:endParaRPr lang="ja-JP" altLang="en-US" sz="1100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5265420" y="4524225"/>
            <a:ext cx="586740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ja-JP" altLang="en-US" sz="1134" dirty="0" smtClean="0">
                <a:solidFill>
                  <a:srgbClr val="00A0E9"/>
                </a:solidFill>
                <a:latin typeface="HG丸ｺﾞｼｯｸM-PRO" pitchFamily="50" charset="-128"/>
                <a:ea typeface="HG丸ｺﾞｼｯｸM-PRO" pitchFamily="50" charset="-128"/>
              </a:rPr>
              <a:t>特 徴</a:t>
            </a:r>
          </a:p>
          <a:p>
            <a:pPr algn="ctr">
              <a:lnSpc>
                <a:spcPts val="2000"/>
              </a:lnSpc>
            </a:pPr>
            <a:r>
              <a:rPr lang="en-US" altLang="ja-JP" sz="2000" dirty="0" smtClean="0">
                <a:solidFill>
                  <a:srgbClr val="00A0E9"/>
                </a:solidFill>
                <a:latin typeface="HG丸ｺﾞｼｯｸM-PRO" pitchFamily="50" charset="-128"/>
                <a:ea typeface="HG丸ｺﾞｼｯｸM-PRO" pitchFamily="50" charset="-128"/>
              </a:rPr>
              <a:t>1</a:t>
            </a:r>
            <a:endParaRPr kumimoji="1" lang="ja-JP" altLang="en-US" sz="2000" dirty="0">
              <a:solidFill>
                <a:srgbClr val="00A0E9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67992" y="1178057"/>
            <a:ext cx="1723549" cy="467940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0" dirty="0" smtClean="0">
                <a:solidFill>
                  <a:srgbClr val="7030A0"/>
                </a:solidFill>
                <a:latin typeface="ＤＦＰ行書体W7" pitchFamily="66" charset="-128"/>
                <a:ea typeface="ＤＦＰ行書体W7" pitchFamily="66" charset="-128"/>
              </a:rPr>
              <a:t>弥生展</a:t>
            </a:r>
            <a:endParaRPr kumimoji="1" lang="ja-JP" altLang="en-US" sz="10000" dirty="0">
              <a:solidFill>
                <a:srgbClr val="7030A0"/>
              </a:solidFill>
              <a:latin typeface="ＤＦＰ行書体W7" pitchFamily="66" charset="-128"/>
              <a:ea typeface="ＤＦＰ行書体W7" pitchFamily="66" charset="-128"/>
            </a:endParaRPr>
          </a:p>
        </p:txBody>
      </p:sp>
      <p:pic>
        <p:nvPicPr>
          <p:cNvPr id="2" name="Picture 4" descr="C:\Users\vanfu-vos-01\Desktop\牧野work\@@@進行中@@@\ADP\49_七五三\イラレ\png\49_イラスト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-667656" y="-690458"/>
            <a:ext cx="8892636" cy="6318451"/>
          </a:xfrm>
          <a:prstGeom prst="rect">
            <a:avLst/>
          </a:prstGeom>
          <a:noFill/>
        </p:spPr>
      </p:pic>
      <p:sp>
        <p:nvSpPr>
          <p:cNvPr id="32" name="テキスト ボックス 31"/>
          <p:cNvSpPr txBox="1"/>
          <p:nvPr/>
        </p:nvSpPr>
        <p:spPr>
          <a:xfrm>
            <a:off x="555195" y="812800"/>
            <a:ext cx="1723549" cy="47316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0000" b="1" dirty="0" smtClean="0">
                <a:solidFill>
                  <a:schemeClr val="accent6">
                    <a:lumMod val="50000"/>
                  </a:schemeClr>
                </a:solidFill>
                <a:latin typeface="ＤＦＰ行書体W7" pitchFamily="66" charset="-128"/>
                <a:ea typeface="ＤＦＰ行書体W7" pitchFamily="66" charset="-128"/>
              </a:rPr>
              <a:t>弥</a:t>
            </a:r>
            <a:r>
              <a:rPr kumimoji="1" lang="ja-JP" altLang="en-US" sz="2000" dirty="0" smtClean="0">
                <a:solidFill>
                  <a:schemeClr val="accent6">
                    <a:lumMod val="50000"/>
                  </a:schemeClr>
                </a:solidFill>
                <a:latin typeface="ＤＦＰ行書体W7" pitchFamily="66" charset="-128"/>
                <a:ea typeface="ＤＦＰ行書体W7" pitchFamily="66" charset="-128"/>
              </a:rPr>
              <a:t>　</a:t>
            </a:r>
            <a:r>
              <a:rPr kumimoji="1" lang="ja-JP" altLang="en-US" sz="10000" b="1" dirty="0" smtClean="0">
                <a:solidFill>
                  <a:schemeClr val="accent6">
                    <a:lumMod val="50000"/>
                  </a:schemeClr>
                </a:solidFill>
                <a:latin typeface="ＤＦＰ行書体W7" pitchFamily="66" charset="-128"/>
                <a:ea typeface="ＤＦＰ行書体W7" pitchFamily="66" charset="-128"/>
              </a:rPr>
              <a:t>生</a:t>
            </a:r>
            <a:r>
              <a:rPr kumimoji="1" lang="ja-JP" altLang="en-US" sz="2000" dirty="0" smtClean="0">
                <a:solidFill>
                  <a:schemeClr val="accent6">
                    <a:lumMod val="50000"/>
                  </a:schemeClr>
                </a:solidFill>
                <a:latin typeface="ＤＦＰ行書体W7" pitchFamily="66" charset="-128"/>
                <a:ea typeface="ＤＦＰ行書体W7" pitchFamily="66" charset="-128"/>
              </a:rPr>
              <a:t>　</a:t>
            </a:r>
            <a:r>
              <a:rPr kumimoji="1" lang="ja-JP" altLang="en-US" sz="10000" b="1" dirty="0" smtClean="0">
                <a:solidFill>
                  <a:schemeClr val="accent6">
                    <a:lumMod val="50000"/>
                  </a:schemeClr>
                </a:solidFill>
                <a:latin typeface="ＤＦＰ行書体W7" pitchFamily="66" charset="-128"/>
                <a:ea typeface="ＤＦＰ行書体W7" pitchFamily="66" charset="-128"/>
              </a:rPr>
              <a:t>展</a:t>
            </a:r>
            <a:endParaRPr kumimoji="1" lang="ja-JP" altLang="en-US" sz="10000" b="1" dirty="0">
              <a:solidFill>
                <a:schemeClr val="accent6">
                  <a:lumMod val="50000"/>
                </a:schemeClr>
              </a:solidFill>
              <a:latin typeface="ＤＦＰ行書体W7" pitchFamily="66" charset="-128"/>
              <a:ea typeface="ＤＦＰ行書体W7" pitchFamily="66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212987" y="257628"/>
            <a:ext cx="646331" cy="489494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000" b="1" dirty="0" smtClean="0">
                <a:solidFill>
                  <a:schemeClr val="accent6">
                    <a:lumMod val="50000"/>
                  </a:schemeClr>
                </a:solidFill>
                <a:latin typeface="AR P教科書体M" pitchFamily="66" charset="-128"/>
                <a:ea typeface="AR P教科書体M" pitchFamily="66" charset="-128"/>
              </a:rPr>
              <a:t>伊那弥生ヶ丘高等学校同窓会</a:t>
            </a:r>
            <a:endParaRPr kumimoji="1" lang="ja-JP" altLang="en-US" sz="3000" b="1" dirty="0">
              <a:solidFill>
                <a:schemeClr val="accent6">
                  <a:lumMod val="50000"/>
                </a:schemeClr>
              </a:solidFill>
              <a:latin typeface="AR P教科書体M" pitchFamily="66" charset="-128"/>
              <a:ea typeface="AR P教科書体M" pitchFamily="66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917372" y="3178629"/>
            <a:ext cx="51380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rgbClr val="7030A0"/>
                </a:solidFill>
                <a:latin typeface="AR Pゴシック体M" pitchFamily="50" charset="-128"/>
                <a:ea typeface="AR Pゴシック体M" pitchFamily="50" charset="-128"/>
              </a:rPr>
              <a:t>期間：</a:t>
            </a:r>
          </a:p>
          <a:p>
            <a:r>
              <a:rPr lang="ja-JP" altLang="en-US" sz="2000" b="1" dirty="0" smtClean="0">
                <a:solidFill>
                  <a:srgbClr val="7030A0"/>
                </a:solidFill>
                <a:latin typeface="AR Pゴシック体M" pitchFamily="50" charset="-128"/>
                <a:ea typeface="AR Pゴシック体M" pitchFamily="50" charset="-128"/>
              </a:rPr>
              <a:t>　</a:t>
            </a:r>
            <a:r>
              <a:rPr kumimoji="1" lang="en-US" altLang="ja-JP" sz="3000" b="1" dirty="0" smtClean="0">
                <a:solidFill>
                  <a:srgbClr val="7030A0"/>
                </a:solidFill>
                <a:latin typeface="AR Pゴシック体M" pitchFamily="50" charset="-128"/>
                <a:ea typeface="AR Pゴシック体M" pitchFamily="50" charset="-128"/>
              </a:rPr>
              <a:t>2019.5.20</a:t>
            </a:r>
            <a:r>
              <a:rPr kumimoji="1" lang="ja-JP" altLang="en-US" sz="3000" b="1" dirty="0" smtClean="0">
                <a:solidFill>
                  <a:srgbClr val="7030A0"/>
                </a:solidFill>
                <a:latin typeface="AR Pゴシック体M" pitchFamily="50" charset="-128"/>
                <a:ea typeface="AR Pゴシック体M" pitchFamily="50" charset="-128"/>
              </a:rPr>
              <a:t>（月）～</a:t>
            </a:r>
            <a:r>
              <a:rPr kumimoji="1" lang="en-US" altLang="ja-JP" sz="3000" b="1" dirty="0" smtClean="0">
                <a:solidFill>
                  <a:srgbClr val="7030A0"/>
                </a:solidFill>
                <a:latin typeface="AR Pゴシック体M" pitchFamily="50" charset="-128"/>
                <a:ea typeface="AR Pゴシック体M" pitchFamily="50" charset="-128"/>
              </a:rPr>
              <a:t>26</a:t>
            </a:r>
            <a:r>
              <a:rPr kumimoji="1" lang="ja-JP" altLang="en-US" sz="3000" b="1" dirty="0" smtClean="0">
                <a:solidFill>
                  <a:srgbClr val="7030A0"/>
                </a:solidFill>
                <a:latin typeface="AR Pゴシック体M" pitchFamily="50" charset="-128"/>
                <a:ea typeface="AR Pゴシック体M" pitchFamily="50" charset="-128"/>
              </a:rPr>
              <a:t>（</a:t>
            </a:r>
            <a:r>
              <a:rPr lang="ja-JP" altLang="en-US" sz="3000" b="1" dirty="0" smtClean="0">
                <a:solidFill>
                  <a:srgbClr val="7030A0"/>
                </a:solidFill>
                <a:latin typeface="AR Pゴシック体M" pitchFamily="50" charset="-128"/>
                <a:ea typeface="AR Pゴシック体M" pitchFamily="50" charset="-128"/>
              </a:rPr>
              <a:t>日</a:t>
            </a:r>
            <a:r>
              <a:rPr kumimoji="1" lang="ja-JP" altLang="en-US" sz="3000" b="1" dirty="0" smtClean="0">
                <a:solidFill>
                  <a:srgbClr val="7030A0"/>
                </a:solidFill>
                <a:latin typeface="AR Pゴシック体M" pitchFamily="50" charset="-128"/>
                <a:ea typeface="AR Pゴシック体M" pitchFamily="50" charset="-128"/>
              </a:rPr>
              <a:t>）</a:t>
            </a:r>
          </a:p>
          <a:p>
            <a:endParaRPr lang="ja-JP" altLang="en-US" sz="2000" b="1" dirty="0" smtClean="0">
              <a:solidFill>
                <a:srgbClr val="7030A0"/>
              </a:solidFill>
              <a:latin typeface="AR Pゴシック体M" pitchFamily="50" charset="-128"/>
              <a:ea typeface="AR Pゴシック体M" pitchFamily="50" charset="-128"/>
            </a:endParaRPr>
          </a:p>
          <a:p>
            <a:r>
              <a:rPr lang="ja-JP" altLang="en-US" sz="2000" b="1" dirty="0" smtClean="0">
                <a:solidFill>
                  <a:srgbClr val="7030A0"/>
                </a:solidFill>
                <a:latin typeface="AR Pゴシック体M" pitchFamily="50" charset="-128"/>
                <a:ea typeface="AR Pゴシック体M" pitchFamily="50" charset="-128"/>
              </a:rPr>
              <a:t>会場：</a:t>
            </a:r>
          </a:p>
          <a:p>
            <a:r>
              <a:rPr lang="ja-JP" altLang="en-US" sz="2000" b="1" dirty="0" smtClean="0">
                <a:solidFill>
                  <a:srgbClr val="7030A0"/>
                </a:solidFill>
                <a:latin typeface="AR Pゴシック体M" pitchFamily="50" charset="-128"/>
                <a:ea typeface="AR Pゴシック体M" pitchFamily="50" charset="-128"/>
              </a:rPr>
              <a:t>　</a:t>
            </a:r>
            <a:r>
              <a:rPr lang="ja-JP" altLang="en-US" sz="3000" b="1" dirty="0" err="1" smtClean="0">
                <a:solidFill>
                  <a:srgbClr val="7030A0"/>
                </a:solidFill>
                <a:latin typeface="AR Pゴシック体M" pitchFamily="50" charset="-128"/>
                <a:ea typeface="AR Pゴシック体M" pitchFamily="50" charset="-128"/>
              </a:rPr>
              <a:t>いなっせ</a:t>
            </a:r>
            <a:r>
              <a:rPr lang="ja-JP" altLang="en-US" sz="3000" b="1" dirty="0" smtClean="0">
                <a:solidFill>
                  <a:srgbClr val="7030A0"/>
                </a:solidFill>
                <a:latin typeface="AR Pゴシック体M" pitchFamily="50" charset="-128"/>
                <a:ea typeface="AR Pゴシック体M" pitchFamily="50" charset="-128"/>
              </a:rPr>
              <a:t>２Ｆ展示ギャラリー</a:t>
            </a:r>
            <a:endParaRPr kumimoji="1" lang="ja-JP" altLang="en-US" sz="3000" b="1" dirty="0">
              <a:solidFill>
                <a:srgbClr val="7030A0"/>
              </a:solidFill>
              <a:latin typeface="AR Pゴシック体M" pitchFamily="50" charset="-128"/>
              <a:ea typeface="AR Pゴシック体M" pitchFamily="50" charset="-128"/>
            </a:endParaRPr>
          </a:p>
        </p:txBody>
      </p:sp>
      <p:grpSp>
        <p:nvGrpSpPr>
          <p:cNvPr id="44" name="グループ化 43"/>
          <p:cNvGrpSpPr/>
          <p:nvPr/>
        </p:nvGrpSpPr>
        <p:grpSpPr>
          <a:xfrm>
            <a:off x="798058" y="7601923"/>
            <a:ext cx="2407557" cy="2536734"/>
            <a:chOff x="3238499" y="6995886"/>
            <a:chExt cx="2407557" cy="2536734"/>
          </a:xfrm>
        </p:grpSpPr>
        <p:sp>
          <p:nvSpPr>
            <p:cNvPr id="79" name="円/楕円 78"/>
            <p:cNvSpPr/>
            <p:nvPr/>
          </p:nvSpPr>
          <p:spPr>
            <a:xfrm>
              <a:off x="3238499" y="6995886"/>
              <a:ext cx="2407557" cy="2536734"/>
            </a:xfrm>
            <a:prstGeom prst="ellipse">
              <a:avLst/>
            </a:prstGeom>
            <a:pattFill prst="solidDmnd">
              <a:fgClr>
                <a:schemeClr val="accent5">
                  <a:lumMod val="60000"/>
                  <a:lumOff val="40000"/>
                </a:schemeClr>
              </a:fgClr>
              <a:bgClr>
                <a:schemeClr val="bg1"/>
              </a:bgClr>
            </a:pattFill>
            <a:ln>
              <a:solidFill>
                <a:srgbClr val="E4007F"/>
              </a:solidFill>
            </a:ln>
            <a:effectLst>
              <a:innerShdw blurRad="63500" dist="50800" dir="2700000">
                <a:srgbClr val="7030A0">
                  <a:alpha val="50000"/>
                </a:srgb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/>
            <p:cNvGrpSpPr/>
            <p:nvPr/>
          </p:nvGrpSpPr>
          <p:grpSpPr>
            <a:xfrm>
              <a:off x="4120606" y="7077651"/>
              <a:ext cx="586740" cy="605294"/>
              <a:chOff x="4120606" y="7077651"/>
              <a:chExt cx="586740" cy="605294"/>
            </a:xfrm>
          </p:grpSpPr>
          <p:sp>
            <p:nvSpPr>
              <p:cNvPr id="76" name="円/楕円 75"/>
              <p:cNvSpPr/>
              <p:nvPr/>
            </p:nvSpPr>
            <p:spPr>
              <a:xfrm>
                <a:off x="4135673" y="7080621"/>
                <a:ext cx="564417" cy="56441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E4007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7" name="テキスト ボックス 76"/>
              <p:cNvSpPr txBox="1"/>
              <p:nvPr/>
            </p:nvSpPr>
            <p:spPr>
              <a:xfrm>
                <a:off x="4120606" y="7077651"/>
                <a:ext cx="586740" cy="6052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2000"/>
                  </a:lnSpc>
                </a:pPr>
                <a:r>
                  <a:rPr lang="ja-JP" altLang="en-US" sz="1800" b="1" dirty="0" smtClean="0">
                    <a:solidFill>
                      <a:srgbClr val="7030A0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展示</a:t>
                </a:r>
                <a:endParaRPr kumimoji="1" lang="ja-JP" altLang="en-US" sz="1800" b="1" dirty="0">
                  <a:solidFill>
                    <a:srgbClr val="7030A0"/>
                  </a:solidFill>
                  <a:latin typeface="HG丸ｺﾞｼｯｸM-PRO" pitchFamily="50" charset="-128"/>
                  <a:ea typeface="HG丸ｺﾞｼｯｸM-PRO" pitchFamily="50" charset="-128"/>
                </a:endParaRPr>
              </a:p>
            </p:txBody>
          </p:sp>
        </p:grpSp>
        <p:sp>
          <p:nvSpPr>
            <p:cNvPr id="36" name="テキスト ボックス 35"/>
            <p:cNvSpPr txBox="1"/>
            <p:nvPr/>
          </p:nvSpPr>
          <p:spPr>
            <a:xfrm>
              <a:off x="3512457" y="7852229"/>
              <a:ext cx="1901371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000" b="1" dirty="0" smtClean="0">
                  <a:solidFill>
                    <a:srgbClr val="640000"/>
                  </a:solidFill>
                  <a:latin typeface="AR P悠々ゴシック体E" pitchFamily="50" charset="-128"/>
                  <a:ea typeface="AR P悠々ゴシック体E" pitchFamily="50" charset="-128"/>
                </a:rPr>
                <a:t>クラフト</a:t>
              </a:r>
            </a:p>
            <a:p>
              <a:r>
                <a:rPr lang="ja-JP" altLang="en-US" sz="4000" b="1" dirty="0" smtClean="0">
                  <a:solidFill>
                    <a:srgbClr val="640000"/>
                  </a:solidFill>
                  <a:latin typeface="AR P悠々ゴシック体E" pitchFamily="50" charset="-128"/>
                  <a:ea typeface="AR P悠々ゴシック体E" pitchFamily="50" charset="-128"/>
                </a:rPr>
                <a:t>  </a:t>
              </a:r>
              <a:r>
                <a:rPr kumimoji="1" lang="ja-JP" altLang="en-US" sz="4000" b="1" dirty="0" smtClean="0">
                  <a:solidFill>
                    <a:srgbClr val="640000"/>
                  </a:solidFill>
                  <a:latin typeface="AR P悠々ゴシック体E" pitchFamily="50" charset="-128"/>
                  <a:ea typeface="AR P悠々ゴシック体E" pitchFamily="50" charset="-128"/>
                </a:rPr>
                <a:t>作 品</a:t>
              </a:r>
              <a:endParaRPr kumimoji="1" lang="ja-JP" altLang="en-US" sz="4000" b="1" dirty="0">
                <a:solidFill>
                  <a:srgbClr val="640000"/>
                </a:solidFill>
                <a:latin typeface="AR P悠々ゴシック体E" pitchFamily="50" charset="-128"/>
                <a:ea typeface="AR P悠々ゴシック体E" pitchFamily="50" charset="-128"/>
              </a:endParaRPr>
            </a:p>
          </p:txBody>
        </p:sp>
      </p:grpSp>
      <p:grpSp>
        <p:nvGrpSpPr>
          <p:cNvPr id="45" name="グループ化 44"/>
          <p:cNvGrpSpPr/>
          <p:nvPr/>
        </p:nvGrpSpPr>
        <p:grpSpPr>
          <a:xfrm>
            <a:off x="4876799" y="6362030"/>
            <a:ext cx="2407557" cy="2536734"/>
            <a:chOff x="5031013" y="4942115"/>
            <a:chExt cx="2407557" cy="2536734"/>
          </a:xfrm>
        </p:grpSpPr>
        <p:sp>
          <p:nvSpPr>
            <p:cNvPr id="38" name="円/楕円 37"/>
            <p:cNvSpPr/>
            <p:nvPr/>
          </p:nvSpPr>
          <p:spPr>
            <a:xfrm>
              <a:off x="5031013" y="4942115"/>
              <a:ext cx="2407557" cy="2536734"/>
            </a:xfrm>
            <a:prstGeom prst="ellipse">
              <a:avLst/>
            </a:prstGeom>
            <a:pattFill prst="trellis">
              <a:fgClr>
                <a:schemeClr val="accent5">
                  <a:lumMod val="60000"/>
                  <a:lumOff val="40000"/>
                </a:schemeClr>
              </a:fgClr>
              <a:bgClr>
                <a:schemeClr val="bg1"/>
              </a:bgClr>
            </a:pattFill>
            <a:ln>
              <a:solidFill>
                <a:srgbClr val="E4007F"/>
              </a:solidFill>
            </a:ln>
            <a:effectLst>
              <a:outerShdw blurRad="50800" dist="50800" dir="5400000" algn="ctr" rotWithShape="0">
                <a:srgbClr val="7030A0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0" name="グループ化 39"/>
            <p:cNvGrpSpPr/>
            <p:nvPr/>
          </p:nvGrpSpPr>
          <p:grpSpPr>
            <a:xfrm>
              <a:off x="5971177" y="5067423"/>
              <a:ext cx="586740" cy="605294"/>
              <a:chOff x="4120606" y="7077651"/>
              <a:chExt cx="586740" cy="605294"/>
            </a:xfrm>
          </p:grpSpPr>
          <p:sp>
            <p:nvSpPr>
              <p:cNvPr id="41" name="円/楕円 40"/>
              <p:cNvSpPr/>
              <p:nvPr/>
            </p:nvSpPr>
            <p:spPr>
              <a:xfrm>
                <a:off x="4135673" y="7080621"/>
                <a:ext cx="564417" cy="56441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E4007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テキスト ボックス 41"/>
              <p:cNvSpPr txBox="1"/>
              <p:nvPr/>
            </p:nvSpPr>
            <p:spPr>
              <a:xfrm>
                <a:off x="4120606" y="7077651"/>
                <a:ext cx="586740" cy="60529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2000"/>
                  </a:lnSpc>
                </a:pPr>
                <a:r>
                  <a:rPr lang="ja-JP" altLang="en-US" sz="1800" b="1" dirty="0" smtClean="0">
                    <a:solidFill>
                      <a:srgbClr val="7030A0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展示</a:t>
                </a:r>
                <a:endParaRPr kumimoji="1" lang="ja-JP" altLang="en-US" sz="1800" b="1" dirty="0">
                  <a:solidFill>
                    <a:srgbClr val="7030A0"/>
                  </a:solidFill>
                  <a:latin typeface="HG丸ｺﾞｼｯｸM-PRO" pitchFamily="50" charset="-128"/>
                  <a:ea typeface="HG丸ｺﾞｼｯｸM-PRO" pitchFamily="50" charset="-128"/>
                </a:endParaRPr>
              </a:p>
            </p:txBody>
          </p:sp>
        </p:grpSp>
        <p:sp>
          <p:nvSpPr>
            <p:cNvPr id="43" name="テキスト ボックス 42"/>
            <p:cNvSpPr txBox="1"/>
            <p:nvPr/>
          </p:nvSpPr>
          <p:spPr>
            <a:xfrm>
              <a:off x="5413829" y="6081486"/>
              <a:ext cx="1727200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4000" dirty="0" smtClean="0">
                  <a:solidFill>
                    <a:srgbClr val="640000"/>
                  </a:solidFill>
                  <a:latin typeface="AR P悠々ゴシック体E" pitchFamily="50" charset="-128"/>
                  <a:ea typeface="AR P悠々ゴシック体E" pitchFamily="50" charset="-128"/>
                </a:rPr>
                <a:t>絵　画</a:t>
              </a:r>
              <a:endParaRPr kumimoji="1" lang="ja-JP" altLang="en-US" sz="4000" dirty="0">
                <a:solidFill>
                  <a:srgbClr val="640000"/>
                </a:solidFill>
                <a:latin typeface="AR P悠々ゴシック体E" pitchFamily="50" charset="-128"/>
                <a:ea typeface="AR P悠々ゴシック体E" pitchFamily="50" charset="-128"/>
              </a:endParaRPr>
            </a:p>
          </p:txBody>
        </p:sp>
      </p:grp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48" name="表 4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20674049"/>
              </p:ext>
            </p:extLst>
          </p:nvPr>
        </p:nvGraphicFramePr>
        <p:xfrm>
          <a:off x="3438847" y="9352810"/>
          <a:ext cx="4071313" cy="97864"/>
        </p:xfrm>
        <a:graphic>
          <a:graphicData uri="http://schemas.openxmlformats.org/drawingml/2006/table">
            <a:tbl>
              <a:tblPr/>
              <a:tblGrid>
                <a:gridCol w="4071313"/>
              </a:tblGrid>
              <a:tr h="978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600" kern="100" dirty="0">
                        <a:latin typeface="ＭＳ ゴシック"/>
                        <a:ea typeface="ＭＳ 明朝"/>
                        <a:cs typeface="メイリオ"/>
                      </a:endParaRPr>
                    </a:p>
                  </a:txBody>
                  <a:tcPr marL="50461" marR="50461" marT="0" marB="0">
                    <a:lnL>
                      <a:noFill/>
                    </a:lnL>
                    <a:lnR>
                      <a:noFill/>
                    </a:lnR>
                    <a:lnT w="762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49" name="表 4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31008550"/>
              </p:ext>
            </p:extLst>
          </p:nvPr>
        </p:nvGraphicFramePr>
        <p:xfrm>
          <a:off x="3438848" y="10580914"/>
          <a:ext cx="4071312" cy="91440"/>
        </p:xfrm>
        <a:graphic>
          <a:graphicData uri="http://schemas.openxmlformats.org/drawingml/2006/table">
            <a:tbl>
              <a:tblPr/>
              <a:tblGrid>
                <a:gridCol w="4071312"/>
              </a:tblGrid>
              <a:tr h="744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600" kern="100" dirty="0">
                        <a:latin typeface="ＭＳ ゴシック"/>
                        <a:ea typeface="ＭＳ 明朝"/>
                        <a:cs typeface="メイリオ"/>
                      </a:endParaRPr>
                    </a:p>
                  </a:txBody>
                  <a:tcPr marL="50461" marR="50461" marT="0" marB="0">
                    <a:lnL>
                      <a:noFill/>
                    </a:lnL>
                    <a:lnR>
                      <a:noFill/>
                    </a:lnR>
                    <a:lnT w="762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0" name="角丸四角形 49"/>
          <p:cNvSpPr/>
          <p:nvPr/>
        </p:nvSpPr>
        <p:spPr>
          <a:xfrm>
            <a:off x="3559943" y="9945776"/>
            <a:ext cx="437437" cy="385762"/>
          </a:xfrm>
          <a:prstGeom prst="roundRect">
            <a:avLst>
              <a:gd name="adj" fmla="val 10000"/>
            </a:avLst>
          </a:prstGeom>
          <a:blipFill rotWithShape="0">
            <a:blip r:embed="rId3" cstate="print"/>
            <a:stretch>
              <a:fillRect/>
            </a:stretch>
          </a:blipFill>
        </p:spPr>
        <p:style>
          <a:lnRef idx="2">
            <a:schemeClr val="accent6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6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1" name="テキスト ボックス 50"/>
          <p:cNvSpPr txBox="1"/>
          <p:nvPr/>
        </p:nvSpPr>
        <p:spPr>
          <a:xfrm>
            <a:off x="4167414" y="9884228"/>
            <a:ext cx="390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2000" b="1" dirty="0" smtClean="0">
                <a:latin typeface="AR P丸ゴシック体M04" pitchFamily="50" charset="-128"/>
                <a:ea typeface="AR P丸ゴシック体M04" pitchFamily="50" charset="-128"/>
              </a:rPr>
              <a:t>百瀬哲也　</a:t>
            </a:r>
            <a:r>
              <a:rPr lang="en-US" altLang="ja-JP" sz="2000" b="1" dirty="0" smtClean="0">
                <a:latin typeface="AR P丸ゴシック体M04" pitchFamily="50" charset="-128"/>
                <a:ea typeface="AR P丸ゴシック体M04" pitchFamily="50" charset="-128"/>
              </a:rPr>
              <a:t>090-4461-4556</a:t>
            </a:r>
            <a:endParaRPr lang="ja-JP" altLang="en-US" sz="2000" b="1" dirty="0" smtClean="0">
              <a:latin typeface="AR P丸ゴシック体M04" pitchFamily="50" charset="-128"/>
              <a:ea typeface="AR P丸ゴシック体M04" pitchFamily="50" charset="-128"/>
            </a:endParaRPr>
          </a:p>
          <a:p>
            <a:pPr lvl="0"/>
            <a:r>
              <a:rPr lang="ja-JP" altLang="en-US" sz="2000" b="1" dirty="0" smtClean="0">
                <a:latin typeface="AR P丸ゴシック体M04" pitchFamily="50" charset="-128"/>
                <a:ea typeface="AR P丸ゴシック体M04" pitchFamily="50" charset="-128"/>
              </a:rPr>
              <a:t>　　　　　</a:t>
            </a:r>
            <a:r>
              <a:rPr lang="en-US" altLang="ja-JP" sz="2000" b="1" dirty="0" smtClean="0">
                <a:latin typeface="AR P丸ゴシック体M04" pitchFamily="50" charset="-128"/>
                <a:ea typeface="AR P丸ゴシック体M04" pitchFamily="50" charset="-128"/>
              </a:rPr>
              <a:t>0265-72-5889</a:t>
            </a:r>
            <a:endParaRPr lang="en-US" altLang="ja-JP" sz="2000" b="1" dirty="0">
              <a:latin typeface="AR P丸ゴシック体M04" pitchFamily="50" charset="-128"/>
              <a:ea typeface="AR P丸ゴシック体M04" pitchFamily="50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929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38</Words>
  <Application>Microsoft Office PowerPoint</Application>
  <PresentationFormat>ユーザー設定</PresentationFormat>
  <Paragraphs>23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1_ガイド入りテンプレートサンプル20130531三木さん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2014-07-29T12:24:17Z</dcterms:created>
  <dcterms:modified xsi:type="dcterms:W3CDTF">2019-04-03T04:43:51Z</dcterms:modified>
</cp:coreProperties>
</file>