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30D05"/>
    <a:srgbClr val="2EA7F4"/>
    <a:srgbClr val="F5B9CE"/>
    <a:srgbClr val="EB6D9A"/>
    <a:srgbClr val="EC709C"/>
    <a:srgbClr val="FFF200"/>
    <a:srgbClr val="0068B7"/>
    <a:srgbClr val="00719C"/>
    <a:srgbClr val="8FC31F"/>
    <a:srgbClr val="F398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9699" autoAdjust="0"/>
  </p:normalViewPr>
  <p:slideViewPr>
    <p:cSldViewPr snapToGrid="0">
      <p:cViewPr varScale="1">
        <p:scale>
          <a:sx n="68" d="100"/>
          <a:sy n="68" d="100"/>
        </p:scale>
        <p:origin x="-1464" y="-114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292"/>
        <p:guide pos="230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71825" cy="5222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144965" y="0"/>
            <a:ext cx="3171825" cy="5222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2018/3/1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926641"/>
            <a:ext cx="3171825" cy="5222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144965" y="9926641"/>
            <a:ext cx="3171825" cy="5222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3171295" cy="524339"/>
          </a:xfrm>
          <a:prstGeom prst="rect">
            <a:avLst/>
          </a:prstGeom>
        </p:spPr>
        <p:txBody>
          <a:bodyPr vert="horz" lIns="97141" tIns="48571" rIns="97141" bIns="48571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91" y="1"/>
            <a:ext cx="3171295" cy="524339"/>
          </a:xfrm>
          <a:prstGeom prst="rect">
            <a:avLst/>
          </a:prstGeom>
        </p:spPr>
        <p:txBody>
          <a:bodyPr vert="horz" lIns="97141" tIns="48571" rIns="97141" bIns="4857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2018/3/1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41" tIns="48571" rIns="97141" bIns="4857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1"/>
            <a:ext cx="5854700" cy="4114889"/>
          </a:xfrm>
          <a:prstGeom prst="rect">
            <a:avLst/>
          </a:prstGeom>
        </p:spPr>
        <p:txBody>
          <a:bodyPr vert="horz" lIns="97141" tIns="48571" rIns="97141" bIns="485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926178"/>
            <a:ext cx="3171295" cy="524338"/>
          </a:xfrm>
          <a:prstGeom prst="rect">
            <a:avLst/>
          </a:prstGeom>
        </p:spPr>
        <p:txBody>
          <a:bodyPr vert="horz" lIns="97141" tIns="48571" rIns="97141" bIns="48571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91" y="9926178"/>
            <a:ext cx="3171295" cy="524338"/>
          </a:xfrm>
          <a:prstGeom prst="rect">
            <a:avLst/>
          </a:prstGeom>
        </p:spPr>
        <p:txBody>
          <a:bodyPr vert="horz" lIns="97141" tIns="48571" rIns="97141" bIns="4857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54192" y="5287211"/>
            <a:ext cx="959878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pPr/>
              <a:t>2018/3/1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88779" y="1817952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35040" y="2419645"/>
            <a:ext cx="1463039" cy="820512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42000" contrast="5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9031458"/>
            <a:ext cx="7775575" cy="1879649"/>
          </a:xfrm>
          <a:prstGeom prst="rect">
            <a:avLst/>
          </a:prstGeom>
        </p:spPr>
      </p:pic>
      <p:grpSp>
        <p:nvGrpSpPr>
          <p:cNvPr id="52" name="グループ化 51"/>
          <p:cNvGrpSpPr/>
          <p:nvPr/>
        </p:nvGrpSpPr>
        <p:grpSpPr>
          <a:xfrm>
            <a:off x="440669" y="3491755"/>
            <a:ext cx="3429659" cy="4907256"/>
            <a:chOff x="480007" y="4183901"/>
            <a:chExt cx="3429659" cy="490725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96800" y="4183901"/>
              <a:ext cx="3387456" cy="1146680"/>
              <a:chOff x="498143" y="4183900"/>
              <a:chExt cx="3387456" cy="1146681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498143" y="4183900"/>
                <a:ext cx="3387456" cy="1146680"/>
              </a:xfrm>
              <a:prstGeom prst="rect">
                <a:avLst/>
              </a:prstGeom>
              <a:solidFill>
                <a:srgbClr val="FFFCDB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498143" y="4183900"/>
                <a:ext cx="381733" cy="1146681"/>
              </a:xfrm>
              <a:prstGeom prst="rect">
                <a:avLst/>
              </a:prstGeom>
              <a:solidFill>
                <a:srgbClr val="C30D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" name="グループ化 17"/>
            <p:cNvGrpSpPr/>
            <p:nvPr/>
          </p:nvGrpSpPr>
          <p:grpSpPr>
            <a:xfrm>
              <a:off x="480007" y="5501405"/>
              <a:ext cx="3387456" cy="1025999"/>
              <a:chOff x="481350" y="4273107"/>
              <a:chExt cx="3387456" cy="1026000"/>
            </a:xfrm>
          </p:grpSpPr>
          <p:sp>
            <p:nvSpPr>
              <p:cNvPr id="19" name="正方形/長方形 18"/>
              <p:cNvSpPr/>
              <p:nvPr/>
            </p:nvSpPr>
            <p:spPr>
              <a:xfrm>
                <a:off x="481350" y="4273107"/>
                <a:ext cx="3387456" cy="1026000"/>
              </a:xfrm>
              <a:prstGeom prst="rect">
                <a:avLst/>
              </a:prstGeom>
              <a:solidFill>
                <a:srgbClr val="FFFCDB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498142" y="4273107"/>
                <a:ext cx="381733" cy="1026000"/>
              </a:xfrm>
              <a:prstGeom prst="rect">
                <a:avLst/>
              </a:prstGeom>
              <a:solidFill>
                <a:srgbClr val="F398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496798" y="6699052"/>
              <a:ext cx="3412868" cy="1104264"/>
              <a:chOff x="498141" y="4228807"/>
              <a:chExt cx="3412868" cy="1104265"/>
            </a:xfrm>
          </p:grpSpPr>
          <p:sp>
            <p:nvSpPr>
              <p:cNvPr id="22" name="正方形/長方形 21"/>
              <p:cNvSpPr/>
              <p:nvPr/>
            </p:nvSpPr>
            <p:spPr>
              <a:xfrm>
                <a:off x="523553" y="4228807"/>
                <a:ext cx="3387456" cy="1069145"/>
              </a:xfrm>
              <a:prstGeom prst="rect">
                <a:avLst/>
              </a:prstGeom>
              <a:solidFill>
                <a:srgbClr val="FFFCDB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498141" y="4271010"/>
                <a:ext cx="381733" cy="1062062"/>
              </a:xfrm>
              <a:prstGeom prst="rect">
                <a:avLst/>
              </a:prstGeom>
              <a:solidFill>
                <a:srgbClr val="8FC3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" name="グループ化 23"/>
            <p:cNvGrpSpPr/>
            <p:nvPr/>
          </p:nvGrpSpPr>
          <p:grpSpPr>
            <a:xfrm>
              <a:off x="496800" y="7951075"/>
              <a:ext cx="3387456" cy="1140082"/>
              <a:chOff x="498143" y="4252530"/>
              <a:chExt cx="3387456" cy="1140083"/>
            </a:xfrm>
          </p:grpSpPr>
          <p:sp>
            <p:nvSpPr>
              <p:cNvPr id="25" name="正方形/長方形 24"/>
              <p:cNvSpPr/>
              <p:nvPr/>
            </p:nvSpPr>
            <p:spPr>
              <a:xfrm>
                <a:off x="498143" y="4349818"/>
                <a:ext cx="3387456" cy="1026000"/>
              </a:xfrm>
              <a:prstGeom prst="rect">
                <a:avLst/>
              </a:prstGeom>
              <a:solidFill>
                <a:srgbClr val="FFFCDB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498143" y="4252530"/>
                <a:ext cx="381733" cy="1140083"/>
              </a:xfrm>
              <a:prstGeom prst="rect">
                <a:avLst/>
              </a:prstGeom>
              <a:solidFill>
                <a:srgbClr val="2EA7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7" name="正方形/長方形 26"/>
            <p:cNvSpPr/>
            <p:nvPr/>
          </p:nvSpPr>
          <p:spPr>
            <a:xfrm>
              <a:off x="1023464" y="4317446"/>
              <a:ext cx="2736495" cy="1000274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>
                <a:lnSpc>
                  <a:spcPts val="2600"/>
                </a:lnSpc>
              </a:pP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クラブ発表会</a:t>
              </a: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ts val="2600"/>
                </a:lnSpc>
              </a:pP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邦楽・音楽・ダンス</a:t>
              </a:r>
            </a:p>
            <a:p>
              <a:pPr>
                <a:lnSpc>
                  <a:spcPts val="2600"/>
                </a:lnSpc>
              </a:pPr>
              <a:r>
                <a:rPr lang="ja-JP" altLang="en-US" sz="1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（母校生徒さんの頑張る姿を応援しましょう！</a:t>
              </a:r>
              <a:r>
                <a:rPr lang="ja-JP" altLang="en-US" sz="105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）</a:t>
              </a:r>
              <a:endParaRPr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023463" y="5712454"/>
              <a:ext cx="2844000" cy="666849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>
                <a:lnSpc>
                  <a:spcPts val="2600"/>
                </a:lnSpc>
              </a:pP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懇親会</a:t>
              </a: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ts val="2600"/>
                </a:lnSpc>
              </a:pPr>
              <a:r>
                <a:rPr lang="ja-JP" altLang="en-US" sz="21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２９．３９回生企画・運営</a:t>
              </a:r>
              <a:endPara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023464" y="6954402"/>
              <a:ext cx="2736495" cy="666849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>
                <a:lnSpc>
                  <a:spcPts val="2600"/>
                </a:lnSpc>
              </a:pP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呈茶サービス</a:t>
              </a: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】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</a:p>
            <a:p>
              <a:pPr>
                <a:lnSpc>
                  <a:spcPts val="2600"/>
                </a:lnSpc>
              </a:pP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母校茶道部</a:t>
              </a:r>
              <a:endPara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023464" y="8015988"/>
              <a:ext cx="2736495" cy="1000274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pPr>
                <a:lnSpc>
                  <a:spcPts val="2600"/>
                </a:lnSpc>
              </a:pP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弥生展</a:t>
              </a: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ts val="2600"/>
                </a:lnSpc>
              </a:pP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書道・クラフト作品</a:t>
              </a:r>
            </a:p>
            <a:p>
              <a:pPr>
                <a:lnSpc>
                  <a:spcPts val="2600"/>
                </a:lnSpc>
              </a:pP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（</a:t>
              </a: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5/21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～</a:t>
              </a:r>
              <a:r>
                <a:rPr lang="en-US" altLang="ja-JP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27</a:t>
              </a:r>
              <a:r>
                <a:rPr lang="ja-JP" altLang="en-US" sz="2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）</a:t>
              </a:r>
              <a:endPara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4072094" y="3261387"/>
            <a:ext cx="3703481" cy="2338736"/>
            <a:chOff x="4165013" y="4582569"/>
            <a:chExt cx="3703481" cy="2338736"/>
          </a:xfrm>
        </p:grpSpPr>
        <p:sp>
          <p:nvSpPr>
            <p:cNvPr id="53" name="角丸四角形 52"/>
            <p:cNvSpPr/>
            <p:nvPr/>
          </p:nvSpPr>
          <p:spPr>
            <a:xfrm>
              <a:off x="4199820" y="6152131"/>
              <a:ext cx="3132000" cy="769174"/>
            </a:xfrm>
            <a:prstGeom prst="round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1"/>
              <a:tileRect/>
            </a:gradFill>
            <a:ln w="508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 smtClean="0">
                  <a:solidFill>
                    <a:schemeClr val="accent5">
                      <a:lumMod val="75000"/>
                    </a:schemeClr>
                  </a:solidFill>
                </a:rPr>
                <a:t>　　</a:t>
              </a:r>
              <a:r>
                <a:rPr kumimoji="1" lang="ja-JP" altLang="en-US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入場無料</a:t>
              </a:r>
            </a:p>
            <a:p>
              <a:pPr algn="ctr"/>
              <a:r>
                <a:rPr kumimoji="1" lang="ja-JP" altLang="en-US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（但し、懇親会は</a:t>
              </a:r>
              <a:r>
                <a:rPr kumimoji="1" lang="en-US" altLang="ja-JP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3,000</a:t>
              </a:r>
              <a:r>
                <a:rPr kumimoji="1" lang="ja-JP" altLang="en-US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円）</a:t>
              </a:r>
              <a:endParaRPr kumimoji="1" lang="ja-JP" altLang="en-US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4165013" y="4582569"/>
              <a:ext cx="3168000" cy="280133"/>
              <a:chOff x="4165013" y="4582572"/>
              <a:chExt cx="3168000" cy="280134"/>
            </a:xfrm>
          </p:grpSpPr>
          <p:sp>
            <p:nvSpPr>
              <p:cNvPr id="34" name="正方形/長方形 33"/>
              <p:cNvSpPr/>
              <p:nvPr/>
            </p:nvSpPr>
            <p:spPr>
              <a:xfrm>
                <a:off x="4165013" y="4582572"/>
                <a:ext cx="3168000" cy="280134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4272793" y="4628274"/>
                <a:ext cx="490600" cy="18466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日　時</a:t>
                </a:r>
              </a:p>
            </p:txBody>
          </p:sp>
        </p:grpSp>
        <p:sp>
          <p:nvSpPr>
            <p:cNvPr id="35" name="正方形/長方形 34"/>
            <p:cNvSpPr/>
            <p:nvPr/>
          </p:nvSpPr>
          <p:spPr>
            <a:xfrm>
              <a:off x="4279091" y="4930276"/>
              <a:ext cx="3589403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ja-JP" altLang="en-US" sz="3000" dirty="0" smtClean="0">
                  <a:latin typeface="AR P丸ゴシック体E" pitchFamily="50" charset="-128"/>
                  <a:ea typeface="AR P丸ゴシック体E" pitchFamily="50" charset="-128"/>
                </a:rPr>
                <a:t>　</a:t>
              </a:r>
              <a:r>
                <a:rPr lang="en-US" altLang="ja-JP" sz="3000" dirty="0" smtClean="0">
                  <a:latin typeface="AR P丸ゴシック体E" pitchFamily="50" charset="-128"/>
                  <a:ea typeface="AR P丸ゴシック体E" pitchFamily="50" charset="-128"/>
                </a:rPr>
                <a:t>5</a:t>
              </a:r>
              <a:r>
                <a:rPr lang="ja-JP" altLang="en-US" sz="3000" dirty="0" smtClean="0">
                  <a:latin typeface="AR P丸ゴシック体E" pitchFamily="50" charset="-128"/>
                  <a:ea typeface="AR P丸ゴシック体E" pitchFamily="50" charset="-128"/>
                </a:rPr>
                <a:t>月</a:t>
              </a:r>
              <a:r>
                <a:rPr lang="en-US" altLang="ja-JP" sz="3000" dirty="0" smtClean="0">
                  <a:latin typeface="AR P丸ゴシック体E" pitchFamily="50" charset="-128"/>
                  <a:ea typeface="AR P丸ゴシック体E" pitchFamily="50" charset="-128"/>
                </a:rPr>
                <a:t>26</a:t>
              </a:r>
              <a:r>
                <a:rPr lang="ja-JP" altLang="en-US" sz="3000" dirty="0" smtClean="0">
                  <a:latin typeface="AR P丸ゴシック体E" pitchFamily="50" charset="-128"/>
                  <a:ea typeface="AR P丸ゴシック体E" pitchFamily="50" charset="-128"/>
                </a:rPr>
                <a:t>日 </a:t>
              </a:r>
              <a:r>
                <a:rPr lang="ja-JP" altLang="en-US" sz="3000" dirty="0">
                  <a:latin typeface="AR P丸ゴシック体E" pitchFamily="50" charset="-128"/>
                  <a:ea typeface="AR P丸ゴシック体E" pitchFamily="50" charset="-128"/>
                </a:rPr>
                <a:t>（土）</a:t>
              </a: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380399" y="5379910"/>
              <a:ext cx="3146841" cy="615553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ja-JP" altLang="en-US" sz="4000" dirty="0" smtClean="0">
                  <a:latin typeface="AR P丸ゴシック体E" pitchFamily="50" charset="-128"/>
                  <a:ea typeface="AR P丸ゴシック体E" pitchFamily="50" charset="-128"/>
                </a:rPr>
                <a:t>　</a:t>
              </a:r>
              <a:r>
                <a:rPr lang="en-US" altLang="ja-JP" sz="4000" dirty="0" smtClean="0">
                  <a:latin typeface="AR P丸ゴシック体E" pitchFamily="50" charset="-128"/>
                  <a:ea typeface="AR P丸ゴシック体E" pitchFamily="50" charset="-128"/>
                </a:rPr>
                <a:t> </a:t>
              </a:r>
              <a:r>
                <a:rPr lang="en-US" altLang="ja-JP" sz="3000" dirty="0" smtClean="0">
                  <a:latin typeface="AR P丸ゴシック体E" pitchFamily="50" charset="-128"/>
                  <a:ea typeface="AR P丸ゴシック体E" pitchFamily="50" charset="-128"/>
                </a:rPr>
                <a:t>9:30</a:t>
              </a:r>
              <a:r>
                <a:rPr lang="ja-JP" altLang="en-US" sz="3000" dirty="0" smtClean="0">
                  <a:latin typeface="AR P丸ゴシック体E" pitchFamily="50" charset="-128"/>
                  <a:ea typeface="AR P丸ゴシック体E" pitchFamily="50" charset="-128"/>
                </a:rPr>
                <a:t>～</a:t>
              </a:r>
              <a:r>
                <a:rPr lang="en-US" altLang="ja-JP" sz="3000" dirty="0" smtClean="0">
                  <a:latin typeface="AR P丸ゴシック体E" pitchFamily="50" charset="-128"/>
                  <a:ea typeface="AR P丸ゴシック体E" pitchFamily="50" charset="-128"/>
                </a:rPr>
                <a:t>14:40</a:t>
              </a:r>
              <a:endParaRPr lang="ja-JP" altLang="en-US" sz="3000" dirty="0">
                <a:latin typeface="AR P丸ゴシック体E" pitchFamily="50" charset="-128"/>
                <a:ea typeface="AR P丸ゴシック体E" pitchFamily="50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4028195" y="5806042"/>
            <a:ext cx="3536365" cy="1369915"/>
            <a:chOff x="4086307" y="6828226"/>
            <a:chExt cx="3536365" cy="1369915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4165013" y="6828226"/>
              <a:ext cx="3168000" cy="280133"/>
              <a:chOff x="4165013" y="4582572"/>
              <a:chExt cx="3168000" cy="280134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4165013" y="4582572"/>
                <a:ext cx="3168000" cy="280134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4295749" y="4614336"/>
                <a:ext cx="461666" cy="18466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ja-JP" altLang="en-US" sz="1200" b="1" dirty="0" smtClean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会　場</a:t>
                </a:r>
                <a:endPara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grpSp>
          <p:nvGrpSpPr>
            <p:cNvPr id="42" name="グループ化 41"/>
            <p:cNvGrpSpPr/>
            <p:nvPr/>
          </p:nvGrpSpPr>
          <p:grpSpPr>
            <a:xfrm>
              <a:off x="4193149" y="7918008"/>
              <a:ext cx="3168000" cy="280133"/>
              <a:chOff x="4193149" y="4457467"/>
              <a:chExt cx="3168000" cy="280134"/>
            </a:xfrm>
          </p:grpSpPr>
          <p:sp>
            <p:nvSpPr>
              <p:cNvPr id="43" name="正方形/長方形 42"/>
              <p:cNvSpPr/>
              <p:nvPr/>
            </p:nvSpPr>
            <p:spPr>
              <a:xfrm>
                <a:off x="4193149" y="4457467"/>
                <a:ext cx="3168000" cy="280134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4345592" y="4507468"/>
                <a:ext cx="461666" cy="18466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ja-JP" altLang="en-US" sz="1200" b="1" dirty="0" smtClean="0">
                    <a:solidFill>
                      <a:schemeClr val="bg1"/>
                    </a:solidFill>
                    <a:latin typeface="HGｺﾞｼｯｸE" panose="020B0909000000000000" pitchFamily="49" charset="-128"/>
                    <a:ea typeface="HGｺﾞｼｯｸE" panose="020B0909000000000000" pitchFamily="49" charset="-128"/>
                  </a:rPr>
                  <a:t>日　程</a:t>
                </a:r>
                <a:endParaRPr lang="ja-JP" altLang="en-US" sz="1200" b="1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endParaRPr>
              </a:p>
            </p:txBody>
          </p:sp>
        </p:grpSp>
        <p:sp>
          <p:nvSpPr>
            <p:cNvPr id="46" name="正方形/長方形 45"/>
            <p:cNvSpPr/>
            <p:nvPr/>
          </p:nvSpPr>
          <p:spPr>
            <a:xfrm>
              <a:off x="4086307" y="7264644"/>
              <a:ext cx="3536365" cy="51296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ja-JP" altLang="en-US" sz="2000" b="1" dirty="0" smtClean="0">
                  <a:latin typeface="AR P丸ゴシック体E" pitchFamily="50" charset="-128"/>
                  <a:ea typeface="AR P丸ゴシック体E" pitchFamily="50" charset="-128"/>
                </a:rPr>
                <a:t>　伊那市生涯学習センター</a:t>
              </a:r>
            </a:p>
            <a:p>
              <a:pPr>
                <a:lnSpc>
                  <a:spcPts val="2000"/>
                </a:lnSpc>
              </a:pPr>
              <a:r>
                <a:rPr lang="ja-JP" altLang="en-US" sz="2000" b="1" dirty="0" smtClean="0">
                  <a:latin typeface="AR P丸ゴシック体E" pitchFamily="50" charset="-128"/>
                  <a:ea typeface="AR P丸ゴシック体E" pitchFamily="50" charset="-128"/>
                </a:rPr>
                <a:t>　　　「いなっせ」</a:t>
              </a:r>
              <a:endParaRPr lang="ja-JP" altLang="en-US" sz="2000" b="1" dirty="0">
                <a:latin typeface="AR P丸ゴシック体E" pitchFamily="50" charset="-128"/>
                <a:ea typeface="AR P丸ゴシック体E" pitchFamily="50" charset="-128"/>
              </a:endParaRP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362260" y="9676607"/>
            <a:ext cx="533834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同窓会事務局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000" dirty="0" err="1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fax0265-76-0615</a:t>
            </a:r>
            <a:endParaRPr lang="ja-JP" altLang="en-US" sz="2000" dirty="0" smtClean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E-mail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yayoidoso@heart.ocn.ne.jp</a:t>
            </a:r>
            <a:endParaRPr lang="ja-JP" altLang="en-US" sz="2000" dirty="0" smtClean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http://www.inayayoi-dousoukai.com/</a:t>
            </a:r>
            <a:endParaRPr lang="ja-JP" altLang="en-US" sz="2000" dirty="0" smtClean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sz="200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0" y="723116"/>
            <a:ext cx="7775575" cy="2000548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algn="ctr">
              <a:lnSpc>
                <a:spcPts val="7800"/>
              </a:lnSpc>
            </a:pPr>
            <a:r>
              <a:rPr lang="ja-JP" altLang="en-US" sz="3000" b="1" dirty="0" smtClean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伊那弥生ヶ丘高等学校同窓会</a:t>
            </a:r>
          </a:p>
          <a:p>
            <a:pPr algn="ctr">
              <a:lnSpc>
                <a:spcPts val="7800"/>
              </a:lnSpc>
            </a:pPr>
            <a:r>
              <a:rPr lang="ja-JP" altLang="en-US" sz="4000" b="1" dirty="0" smtClean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4000" b="1" dirty="0" smtClean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4000" b="1" dirty="0" smtClean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</a:t>
            </a:r>
            <a:r>
              <a:rPr lang="ja-JP" altLang="en-US" sz="5000" b="1" dirty="0" smtClean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総　　会</a:t>
            </a:r>
            <a:endParaRPr lang="ja-JP" altLang="en-US" sz="5100" b="1" dirty="0">
              <a:ln w="12700">
                <a:noFill/>
                <a:prstDash val="solid"/>
              </a:ln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5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10082" y="9459321"/>
            <a:ext cx="138499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 smtClean="0">
                <a:solidFill>
                  <a:srgbClr val="C30D05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</a:t>
            </a:r>
            <a:r>
              <a:rPr lang="ja-JP" altLang="en-US" sz="1400" b="1" dirty="0" smtClean="0">
                <a:solidFill>
                  <a:srgbClr val="C30D05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お問い合わせ</a:t>
            </a:r>
            <a:endParaRPr lang="ja-JP" altLang="en-US" sz="1400" b="1" dirty="0">
              <a:solidFill>
                <a:srgbClr val="C30D05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397272" y="555782"/>
            <a:ext cx="5027017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今すぐできるおもてなしとは？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0" y="3184396"/>
            <a:ext cx="7775576" cy="2539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165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〜</a:t>
            </a:r>
            <a:endParaRPr lang="ja-JP" altLang="en-US" sz="165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57" name="Picture 10" descr="\\Server-win\share\アスクル関連\１月作業\0111アスクル\AI\009_929d_sns\hane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7000" contrast="7000"/>
          </a:blip>
          <a:srcRect/>
          <a:stretch>
            <a:fillRect/>
          </a:stretch>
        </p:blipFill>
        <p:spPr bwMode="auto">
          <a:xfrm>
            <a:off x="-1285616" y="-4934890"/>
            <a:ext cx="10339744" cy="6010295"/>
          </a:xfrm>
          <a:prstGeom prst="rect">
            <a:avLst/>
          </a:prstGeom>
          <a:noFill/>
        </p:spPr>
      </p:pic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5381249"/>
              </p:ext>
            </p:extLst>
          </p:nvPr>
        </p:nvGraphicFramePr>
        <p:xfrm>
          <a:off x="4217816" y="7234759"/>
          <a:ext cx="325720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224"/>
                <a:gridCol w="14399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受付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9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：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00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～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総会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>
                          <a:solidFill>
                            <a:schemeClr val="bg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1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9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：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30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～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クラブ発表会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10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：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40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～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懇親会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12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：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40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AR P丸ゴシック体E" pitchFamily="50" charset="-128"/>
                          <a:ea typeface="AR P丸ゴシック体E" pitchFamily="50" charset="-128"/>
                        </a:rPr>
                        <a:t>～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AR P丸ゴシック体E" pitchFamily="50" charset="-128"/>
                        <a:ea typeface="AR P丸ゴシック体E" pitchFamily="50" charset="-128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C:\Users\Owner\Desktop\QRcod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46418" y="9833317"/>
            <a:ext cx="797411" cy="7974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63220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1657</TotalTime>
  <Words>50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アース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Owner</cp:lastModifiedBy>
  <cp:revision>167</cp:revision>
  <cp:lastPrinted>2016-03-24T08:25:17Z</cp:lastPrinted>
  <dcterms:created xsi:type="dcterms:W3CDTF">2013-08-07T01:16:52Z</dcterms:created>
  <dcterms:modified xsi:type="dcterms:W3CDTF">2018-03-01T00:48:31Z</dcterms:modified>
</cp:coreProperties>
</file>